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embeddedFontLst>
    <p:embeddedFont>
      <p:font typeface="Sorts Mill Goudy" panose="020B0604020202020204" charset="0"/>
      <p:regular r:id="rId16"/>
      <p:italic r:id="rId17"/>
    </p:embeddedFont>
    <p:embeddedFont>
      <p:font typeface="Calibri" panose="020F0502020204030204" pitchFamily="34" charset="0"/>
      <p:regular r:id="rId18"/>
      <p:bold r:id="rId19"/>
      <p:italic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2" roundtripDataSignature="AMtx7mgQ+hj4oorDOg89HbIfx7NyP2WBk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7" d="100"/>
          <a:sy n="57" d="100"/>
        </p:scale>
        <p:origin x="44" y="1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sk-SK"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6" name="Google Shape;14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8" name="Google Shape;20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3" name="Google Shape;22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0" name="Google Shape;23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3" name="Google Shape;15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2e1095854ae_0_3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0" name="Google Shape;160;g2e1095854ae_0_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2e1095854ae_0_5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7" name="Google Shape;167;g2e1095854ae_0_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2e1095854ae_0_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4" name="Google Shape;174;g2e1095854ae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2e1095854ae_0_2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1" name="Google Shape;181;g2e1095854ae_0_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2e1095854ae_0_4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8" name="Google Shape;188;g2e1095854ae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5" name="Google Shape;19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2e1095854ae_0_4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2" name="Google Shape;202;g2e1095854ae_0_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Úvodná snímka" type="title">
  <p:cSld name="TITLE">
    <p:spTree>
      <p:nvGrpSpPr>
        <p:cNvPr id="1" name="Shape 15"/>
        <p:cNvGrpSpPr/>
        <p:nvPr/>
      </p:nvGrpSpPr>
      <p:grpSpPr>
        <a:xfrm>
          <a:off x="0" y="0"/>
          <a:ext cx="0" cy="0"/>
          <a:chOff x="0" y="0"/>
          <a:chExt cx="0" cy="0"/>
        </a:xfrm>
      </p:grpSpPr>
      <p:sp>
        <p:nvSpPr>
          <p:cNvPr id="16" name="Google Shape;16;p13"/>
          <p:cNvSpPr txBox="1">
            <a:spLocks noGrp="1"/>
          </p:cNvSpPr>
          <p:nvPr>
            <p:ph type="ctrTitle"/>
          </p:nvPr>
        </p:nvSpPr>
        <p:spPr>
          <a:xfrm>
            <a:off x="1370693" y="1769540"/>
            <a:ext cx="9440034" cy="1828801"/>
          </a:xfrm>
          <a:prstGeom prst="rect">
            <a:avLst/>
          </a:prstGeom>
          <a:noFill/>
          <a:ln>
            <a:noFill/>
          </a:ln>
          <a:effectLst>
            <a:outerShdw blurRad="25400">
              <a:srgbClr val="000000">
                <a:alpha val="45882"/>
              </a:srgbClr>
            </a:outerShdw>
          </a:effectLst>
        </p:spPr>
        <p:txBody>
          <a:bodyPr spcFirstLastPara="1" wrap="square" lIns="91425" tIns="45700" rIns="91425" bIns="45700" anchor="b" anchorCtr="0">
            <a:normAutofit/>
          </a:bodyPr>
          <a:lstStyle>
            <a:lvl1pPr lvl="0" algn="ctr">
              <a:lnSpc>
                <a:spcPct val="90000"/>
              </a:lnSpc>
              <a:spcBef>
                <a:spcPts val="0"/>
              </a:spcBef>
              <a:spcAft>
                <a:spcPts val="0"/>
              </a:spcAft>
              <a:buClr>
                <a:schemeClr val="lt2"/>
              </a:buClr>
              <a:buSzPts val="5400"/>
              <a:buFont typeface="Sorts Mill Goudy"/>
              <a:buNone/>
              <a:defRPr sz="5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3"/>
          <p:cNvSpPr txBox="1">
            <a:spLocks noGrp="1"/>
          </p:cNvSpPr>
          <p:nvPr>
            <p:ph type="subTitle" idx="1"/>
          </p:nvPr>
        </p:nvSpPr>
        <p:spPr>
          <a:xfrm>
            <a:off x="1370693" y="3773489"/>
            <a:ext cx="9440034" cy="1049867"/>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lvl="0" algn="ctr">
              <a:lnSpc>
                <a:spcPct val="110000"/>
              </a:lnSpc>
              <a:spcBef>
                <a:spcPts val="460"/>
              </a:spcBef>
              <a:spcAft>
                <a:spcPts val="0"/>
              </a:spcAft>
              <a:buSzPts val="1610"/>
              <a:buNone/>
              <a:defRPr>
                <a:solidFill>
                  <a:schemeClr val="lt1"/>
                </a:solidFill>
              </a:defRPr>
            </a:lvl1pPr>
            <a:lvl2pPr lvl="1" algn="ctr">
              <a:spcBef>
                <a:spcPts val="600"/>
              </a:spcBef>
              <a:spcAft>
                <a:spcPts val="0"/>
              </a:spcAft>
              <a:buSzPts val="1470"/>
              <a:buNone/>
              <a:defRPr>
                <a:solidFill>
                  <a:schemeClr val="lt1"/>
                </a:solidFill>
              </a:defRPr>
            </a:lvl2pPr>
            <a:lvl3pPr lvl="2" algn="ctr">
              <a:spcBef>
                <a:spcPts val="600"/>
              </a:spcBef>
              <a:spcAft>
                <a:spcPts val="0"/>
              </a:spcAft>
              <a:buSzPts val="1260"/>
              <a:buNone/>
              <a:defRPr>
                <a:solidFill>
                  <a:schemeClr val="lt1"/>
                </a:solidFill>
              </a:defRPr>
            </a:lvl3pPr>
            <a:lvl4pPr lvl="3" algn="ctr">
              <a:spcBef>
                <a:spcPts val="600"/>
              </a:spcBef>
              <a:spcAft>
                <a:spcPts val="0"/>
              </a:spcAft>
              <a:buSzPts val="1120"/>
              <a:buNone/>
              <a:defRPr>
                <a:solidFill>
                  <a:schemeClr val="lt1"/>
                </a:solidFill>
              </a:defRPr>
            </a:lvl4pPr>
            <a:lvl5pPr lvl="4" algn="ctr">
              <a:spcBef>
                <a:spcPts val="600"/>
              </a:spcBef>
              <a:spcAft>
                <a:spcPts val="0"/>
              </a:spcAft>
              <a:buSzPts val="1120"/>
              <a:buNone/>
              <a:defRPr>
                <a:solidFill>
                  <a:schemeClr val="lt1"/>
                </a:solidFill>
              </a:defRPr>
            </a:lvl5pPr>
            <a:lvl6pPr lvl="5" algn="ctr">
              <a:spcBef>
                <a:spcPts val="600"/>
              </a:spcBef>
              <a:spcAft>
                <a:spcPts val="0"/>
              </a:spcAft>
              <a:buSzPts val="980"/>
              <a:buNone/>
              <a:defRPr>
                <a:solidFill>
                  <a:schemeClr val="lt1"/>
                </a:solidFill>
              </a:defRPr>
            </a:lvl6pPr>
            <a:lvl7pPr lvl="6" algn="ctr">
              <a:spcBef>
                <a:spcPts val="600"/>
              </a:spcBef>
              <a:spcAft>
                <a:spcPts val="0"/>
              </a:spcAft>
              <a:buSzPts val="980"/>
              <a:buNone/>
              <a:defRPr>
                <a:solidFill>
                  <a:schemeClr val="lt1"/>
                </a:solidFill>
              </a:defRPr>
            </a:lvl7pPr>
            <a:lvl8pPr lvl="7" algn="ctr">
              <a:spcBef>
                <a:spcPts val="600"/>
              </a:spcBef>
              <a:spcAft>
                <a:spcPts val="0"/>
              </a:spcAft>
              <a:buSzPts val="980"/>
              <a:buNone/>
              <a:defRPr>
                <a:solidFill>
                  <a:schemeClr val="lt1"/>
                </a:solidFill>
              </a:defRPr>
            </a:lvl8pPr>
            <a:lvl9pPr lvl="8" algn="ctr">
              <a:spcBef>
                <a:spcPts val="600"/>
              </a:spcBef>
              <a:spcAft>
                <a:spcPts val="600"/>
              </a:spcAft>
              <a:buSzPts val="980"/>
              <a:buNone/>
              <a:defRPr>
                <a:solidFill>
                  <a:schemeClr val="lt1"/>
                </a:solidFill>
              </a:defRPr>
            </a:lvl9pPr>
          </a:lstStyle>
          <a:p>
            <a:endParaRPr/>
          </a:p>
        </p:txBody>
      </p:sp>
      <p:sp>
        <p:nvSpPr>
          <p:cNvPr id="18" name="Google Shape;18;p13"/>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3"/>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3"/>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anoramatický obrázok s popisom">
  <p:cSld name="Panoramatický obrázok s popisom">
    <p:spTree>
      <p:nvGrpSpPr>
        <p:cNvPr id="1" name="Shape 75"/>
        <p:cNvGrpSpPr/>
        <p:nvPr/>
      </p:nvGrpSpPr>
      <p:grpSpPr>
        <a:xfrm>
          <a:off x="0" y="0"/>
          <a:ext cx="0" cy="0"/>
          <a:chOff x="0" y="0"/>
          <a:chExt cx="0" cy="0"/>
        </a:xfrm>
      </p:grpSpPr>
      <p:pic>
        <p:nvPicPr>
          <p:cNvPr id="76" name="Google Shape;76;p22" descr="Slate-V2-HD-panoPhotoInset.png"/>
          <p:cNvPicPr preferRelativeResize="0"/>
          <p:nvPr/>
        </p:nvPicPr>
        <p:blipFill rotWithShape="1">
          <a:blip r:embed="rId2">
            <a:alphaModFix/>
          </a:blip>
          <a:srcRect/>
          <a:stretch/>
        </p:blipFill>
        <p:spPr>
          <a:xfrm>
            <a:off x="1013883" y="547807"/>
            <a:ext cx="10141799" cy="3816806"/>
          </a:xfrm>
          <a:prstGeom prst="rect">
            <a:avLst/>
          </a:prstGeom>
          <a:noFill/>
          <a:ln>
            <a:noFill/>
          </a:ln>
        </p:spPr>
      </p:pic>
      <p:sp>
        <p:nvSpPr>
          <p:cNvPr id="77" name="Google Shape;77;p22"/>
          <p:cNvSpPr txBox="1">
            <a:spLocks noGrp="1"/>
          </p:cNvSpPr>
          <p:nvPr>
            <p:ph type="title"/>
          </p:nvPr>
        </p:nvSpPr>
        <p:spPr>
          <a:xfrm>
            <a:off x="913806" y="4565255"/>
            <a:ext cx="10355326" cy="543472"/>
          </a:xfrm>
          <a:prstGeom prst="rect">
            <a:avLst/>
          </a:prstGeom>
          <a:noFill/>
          <a:ln>
            <a:noFill/>
          </a:ln>
          <a:effectLst>
            <a:outerShdw blurRad="25400">
              <a:srgbClr val="000000">
                <a:alpha val="45882"/>
              </a:srgbClr>
            </a:outerShdw>
          </a:effectLst>
        </p:spPr>
        <p:txBody>
          <a:bodyPr spcFirstLastPara="1" wrap="square" lIns="91425" tIns="45700" rIns="91425" bIns="45700" anchor="b" anchorCtr="0">
            <a:normAutofit/>
          </a:bodyPr>
          <a:lstStyle>
            <a:lvl1pPr lvl="0" algn="ctr">
              <a:lnSpc>
                <a:spcPct val="90000"/>
              </a:lnSpc>
              <a:spcBef>
                <a:spcPts val="0"/>
              </a:spcBef>
              <a:spcAft>
                <a:spcPts val="0"/>
              </a:spcAft>
              <a:buClr>
                <a:schemeClr val="lt2"/>
              </a:buClr>
              <a:buSzPts val="2800"/>
              <a:buFont typeface="Sorts Mill Goudy"/>
              <a:buNone/>
              <a:defRPr sz="2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2"/>
          <p:cNvSpPr>
            <a:spLocks noGrp="1"/>
          </p:cNvSpPr>
          <p:nvPr>
            <p:ph type="pic" idx="2"/>
          </p:nvPr>
        </p:nvSpPr>
        <p:spPr>
          <a:xfrm>
            <a:off x="1169349" y="695009"/>
            <a:ext cx="9845346" cy="3525671"/>
          </a:xfrm>
          <a:prstGeom prst="rect">
            <a:avLst/>
          </a:prstGeom>
          <a:noFill/>
          <a:ln>
            <a:noFill/>
          </a:ln>
          <a:effectLst>
            <a:outerShdw blurRad="38100" dist="25400" dir="4440000">
              <a:srgbClr val="000000">
                <a:alpha val="35686"/>
              </a:srgbClr>
            </a:outerShdw>
          </a:effectLst>
        </p:spPr>
      </p:sp>
      <p:sp>
        <p:nvSpPr>
          <p:cNvPr id="79" name="Google Shape;79;p22"/>
          <p:cNvSpPr txBox="1">
            <a:spLocks noGrp="1"/>
          </p:cNvSpPr>
          <p:nvPr>
            <p:ph type="body" idx="1"/>
          </p:nvPr>
        </p:nvSpPr>
        <p:spPr>
          <a:xfrm>
            <a:off x="913795" y="5247728"/>
            <a:ext cx="10353762" cy="543472"/>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228600" algn="ctr">
              <a:lnSpc>
                <a:spcPct val="110000"/>
              </a:lnSpc>
              <a:spcBef>
                <a:spcPts val="320"/>
              </a:spcBef>
              <a:spcAft>
                <a:spcPts val="0"/>
              </a:spcAft>
              <a:buSzPts val="1120"/>
              <a:buNone/>
              <a:defRPr sz="1600"/>
            </a:lvl1pPr>
            <a:lvl2pPr marL="914400" lvl="1" indent="-228600" algn="l">
              <a:spcBef>
                <a:spcPts val="600"/>
              </a:spcBef>
              <a:spcAft>
                <a:spcPts val="0"/>
              </a:spcAft>
              <a:buSzPts val="980"/>
              <a:buNone/>
              <a:defRPr sz="1400"/>
            </a:lvl2pPr>
            <a:lvl3pPr marL="1371600" lvl="2" indent="-228600" algn="l">
              <a:spcBef>
                <a:spcPts val="600"/>
              </a:spcBef>
              <a:spcAft>
                <a:spcPts val="0"/>
              </a:spcAft>
              <a:buSzPts val="840"/>
              <a:buNone/>
              <a:defRPr sz="1200"/>
            </a:lvl3pPr>
            <a:lvl4pPr marL="1828800" lvl="3" indent="-228600" algn="l">
              <a:spcBef>
                <a:spcPts val="600"/>
              </a:spcBef>
              <a:spcAft>
                <a:spcPts val="0"/>
              </a:spcAft>
              <a:buSzPts val="700"/>
              <a:buNone/>
              <a:defRPr sz="1000"/>
            </a:lvl4pPr>
            <a:lvl5pPr marL="2286000" lvl="4" indent="-228600" algn="l">
              <a:spcBef>
                <a:spcPts val="600"/>
              </a:spcBef>
              <a:spcAft>
                <a:spcPts val="0"/>
              </a:spcAft>
              <a:buSzPts val="700"/>
              <a:buNone/>
              <a:defRPr sz="1000"/>
            </a:lvl5pPr>
            <a:lvl6pPr marL="2743200" lvl="5" indent="-228600" algn="l">
              <a:spcBef>
                <a:spcPts val="600"/>
              </a:spcBef>
              <a:spcAft>
                <a:spcPts val="0"/>
              </a:spcAft>
              <a:buSzPts val="700"/>
              <a:buNone/>
              <a:defRPr sz="1000"/>
            </a:lvl6pPr>
            <a:lvl7pPr marL="3200400" lvl="6" indent="-228600" algn="l">
              <a:spcBef>
                <a:spcPts val="600"/>
              </a:spcBef>
              <a:spcAft>
                <a:spcPts val="0"/>
              </a:spcAft>
              <a:buSzPts val="700"/>
              <a:buNone/>
              <a:defRPr sz="1000"/>
            </a:lvl7pPr>
            <a:lvl8pPr marL="3657600" lvl="7" indent="-228600" algn="l">
              <a:spcBef>
                <a:spcPts val="600"/>
              </a:spcBef>
              <a:spcAft>
                <a:spcPts val="0"/>
              </a:spcAft>
              <a:buSzPts val="700"/>
              <a:buNone/>
              <a:defRPr sz="1000"/>
            </a:lvl8pPr>
            <a:lvl9pPr marL="4114800" lvl="8" indent="-228600" algn="l">
              <a:spcBef>
                <a:spcPts val="600"/>
              </a:spcBef>
              <a:spcAft>
                <a:spcPts val="600"/>
              </a:spcAft>
              <a:buSzPts val="700"/>
              <a:buNone/>
              <a:defRPr sz="1000"/>
            </a:lvl9pPr>
          </a:lstStyle>
          <a:p>
            <a:endParaRPr/>
          </a:p>
        </p:txBody>
      </p:sp>
      <p:sp>
        <p:nvSpPr>
          <p:cNvPr id="80" name="Google Shape;80;p22"/>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22"/>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22"/>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Nadpis a popis">
  <p:cSld name="Nadpis a popis">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13795" y="608437"/>
            <a:ext cx="10353762" cy="3534344"/>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lvl1pPr lvl="0" algn="ctr">
              <a:lnSpc>
                <a:spcPct val="90000"/>
              </a:lnSpc>
              <a:spcBef>
                <a:spcPts val="0"/>
              </a:spcBef>
              <a:spcAft>
                <a:spcPts val="0"/>
              </a:spcAft>
              <a:buClr>
                <a:schemeClr val="lt2"/>
              </a:buClr>
              <a:buSzPts val="4000"/>
              <a:buFont typeface="Sorts Mill Goudy"/>
              <a:buNone/>
              <a:defRPr sz="4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23"/>
          <p:cNvSpPr txBox="1">
            <a:spLocks noGrp="1"/>
          </p:cNvSpPr>
          <p:nvPr>
            <p:ph type="body" idx="1"/>
          </p:nvPr>
        </p:nvSpPr>
        <p:spPr>
          <a:xfrm>
            <a:off x="913794" y="4295180"/>
            <a:ext cx="10353763" cy="1501826"/>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lvl1pPr marL="457200" lvl="0" indent="-228600" algn="ctr">
              <a:lnSpc>
                <a:spcPct val="110000"/>
              </a:lnSpc>
              <a:spcBef>
                <a:spcPts val="320"/>
              </a:spcBef>
              <a:spcAft>
                <a:spcPts val="0"/>
              </a:spcAft>
              <a:buSzPts val="1120"/>
              <a:buNone/>
              <a:defRPr sz="1600"/>
            </a:lvl1pPr>
            <a:lvl2pPr marL="914400" lvl="1" indent="-228600" algn="l">
              <a:spcBef>
                <a:spcPts val="600"/>
              </a:spcBef>
              <a:spcAft>
                <a:spcPts val="0"/>
              </a:spcAft>
              <a:buSzPts val="980"/>
              <a:buNone/>
              <a:defRPr sz="1400"/>
            </a:lvl2pPr>
            <a:lvl3pPr marL="1371600" lvl="2" indent="-228600" algn="l">
              <a:spcBef>
                <a:spcPts val="600"/>
              </a:spcBef>
              <a:spcAft>
                <a:spcPts val="0"/>
              </a:spcAft>
              <a:buSzPts val="840"/>
              <a:buNone/>
              <a:defRPr sz="1200"/>
            </a:lvl3pPr>
            <a:lvl4pPr marL="1828800" lvl="3" indent="-228600" algn="l">
              <a:spcBef>
                <a:spcPts val="600"/>
              </a:spcBef>
              <a:spcAft>
                <a:spcPts val="0"/>
              </a:spcAft>
              <a:buSzPts val="700"/>
              <a:buNone/>
              <a:defRPr sz="1000"/>
            </a:lvl4pPr>
            <a:lvl5pPr marL="2286000" lvl="4" indent="-228600" algn="l">
              <a:spcBef>
                <a:spcPts val="600"/>
              </a:spcBef>
              <a:spcAft>
                <a:spcPts val="0"/>
              </a:spcAft>
              <a:buSzPts val="700"/>
              <a:buNone/>
              <a:defRPr sz="1000"/>
            </a:lvl5pPr>
            <a:lvl6pPr marL="2743200" lvl="5" indent="-228600" algn="l">
              <a:spcBef>
                <a:spcPts val="600"/>
              </a:spcBef>
              <a:spcAft>
                <a:spcPts val="0"/>
              </a:spcAft>
              <a:buSzPts val="700"/>
              <a:buNone/>
              <a:defRPr sz="1000"/>
            </a:lvl6pPr>
            <a:lvl7pPr marL="3200400" lvl="6" indent="-228600" algn="l">
              <a:spcBef>
                <a:spcPts val="600"/>
              </a:spcBef>
              <a:spcAft>
                <a:spcPts val="0"/>
              </a:spcAft>
              <a:buSzPts val="700"/>
              <a:buNone/>
              <a:defRPr sz="1000"/>
            </a:lvl7pPr>
            <a:lvl8pPr marL="3657600" lvl="7" indent="-228600" algn="l">
              <a:spcBef>
                <a:spcPts val="600"/>
              </a:spcBef>
              <a:spcAft>
                <a:spcPts val="0"/>
              </a:spcAft>
              <a:buSzPts val="700"/>
              <a:buNone/>
              <a:defRPr sz="1000"/>
            </a:lvl8pPr>
            <a:lvl9pPr marL="4114800" lvl="8" indent="-228600" algn="l">
              <a:spcBef>
                <a:spcPts val="600"/>
              </a:spcBef>
              <a:spcAft>
                <a:spcPts val="600"/>
              </a:spcAft>
              <a:buSzPts val="700"/>
              <a:buNone/>
              <a:defRPr sz="1000"/>
            </a:lvl9pPr>
          </a:lstStyle>
          <a:p>
            <a:endParaRPr/>
          </a:p>
        </p:txBody>
      </p:sp>
      <p:sp>
        <p:nvSpPr>
          <p:cNvPr id="86" name="Google Shape;86;p23"/>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23"/>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23"/>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itácia s popisom">
  <p:cSld name="Citácia s popisom">
    <p:spTree>
      <p:nvGrpSpPr>
        <p:cNvPr id="1" name="Shape 89"/>
        <p:cNvGrpSpPr/>
        <p:nvPr/>
      </p:nvGrpSpPr>
      <p:grpSpPr>
        <a:xfrm>
          <a:off x="0" y="0"/>
          <a:ext cx="0" cy="0"/>
          <a:chOff x="0" y="0"/>
          <a:chExt cx="0" cy="0"/>
        </a:xfrm>
      </p:grpSpPr>
      <p:sp>
        <p:nvSpPr>
          <p:cNvPr id="90" name="Google Shape;90;p24"/>
          <p:cNvSpPr txBox="1">
            <a:spLocks noGrp="1"/>
          </p:cNvSpPr>
          <p:nvPr>
            <p:ph type="title"/>
          </p:nvPr>
        </p:nvSpPr>
        <p:spPr>
          <a:xfrm>
            <a:off x="1446212" y="609600"/>
            <a:ext cx="9302752" cy="2992904"/>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lvl1pPr lvl="0" algn="ctr">
              <a:lnSpc>
                <a:spcPct val="90000"/>
              </a:lnSpc>
              <a:spcBef>
                <a:spcPts val="0"/>
              </a:spcBef>
              <a:spcAft>
                <a:spcPts val="0"/>
              </a:spcAft>
              <a:buClr>
                <a:schemeClr val="lt2"/>
              </a:buClr>
              <a:buSzPts val="3600"/>
              <a:buFont typeface="Sorts Mill Goudy"/>
              <a:buNone/>
              <a:defRPr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 name="Google Shape;91;p24"/>
          <p:cNvSpPr txBox="1">
            <a:spLocks noGrp="1"/>
          </p:cNvSpPr>
          <p:nvPr>
            <p:ph type="body" idx="1"/>
          </p:nvPr>
        </p:nvSpPr>
        <p:spPr>
          <a:xfrm>
            <a:off x="1720644" y="3610032"/>
            <a:ext cx="8752299" cy="532749"/>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228600" algn="r">
              <a:lnSpc>
                <a:spcPct val="110000"/>
              </a:lnSpc>
              <a:spcBef>
                <a:spcPts val="280"/>
              </a:spcBef>
              <a:spcAft>
                <a:spcPts val="0"/>
              </a:spcAft>
              <a:buSzPts val="980"/>
              <a:buNone/>
              <a:defRPr sz="1400"/>
            </a:lvl1pPr>
            <a:lvl2pPr marL="914400" lvl="1" indent="-228600" algn="l">
              <a:spcBef>
                <a:spcPts val="600"/>
              </a:spcBef>
              <a:spcAft>
                <a:spcPts val="0"/>
              </a:spcAft>
              <a:buSzPts val="980"/>
              <a:buNone/>
              <a:defRPr sz="1400"/>
            </a:lvl2pPr>
            <a:lvl3pPr marL="1371600" lvl="2" indent="-228600" algn="l">
              <a:spcBef>
                <a:spcPts val="600"/>
              </a:spcBef>
              <a:spcAft>
                <a:spcPts val="0"/>
              </a:spcAft>
              <a:buSzPts val="840"/>
              <a:buNone/>
              <a:defRPr sz="1200"/>
            </a:lvl3pPr>
            <a:lvl4pPr marL="1828800" lvl="3" indent="-228600" algn="l">
              <a:spcBef>
                <a:spcPts val="600"/>
              </a:spcBef>
              <a:spcAft>
                <a:spcPts val="0"/>
              </a:spcAft>
              <a:buSzPts val="700"/>
              <a:buNone/>
              <a:defRPr sz="1000"/>
            </a:lvl4pPr>
            <a:lvl5pPr marL="2286000" lvl="4" indent="-228600" algn="l">
              <a:spcBef>
                <a:spcPts val="600"/>
              </a:spcBef>
              <a:spcAft>
                <a:spcPts val="0"/>
              </a:spcAft>
              <a:buSzPts val="700"/>
              <a:buNone/>
              <a:defRPr sz="1000"/>
            </a:lvl5pPr>
            <a:lvl6pPr marL="2743200" lvl="5" indent="-228600" algn="l">
              <a:spcBef>
                <a:spcPts val="600"/>
              </a:spcBef>
              <a:spcAft>
                <a:spcPts val="0"/>
              </a:spcAft>
              <a:buSzPts val="700"/>
              <a:buNone/>
              <a:defRPr sz="1000"/>
            </a:lvl6pPr>
            <a:lvl7pPr marL="3200400" lvl="6" indent="-228600" algn="l">
              <a:spcBef>
                <a:spcPts val="600"/>
              </a:spcBef>
              <a:spcAft>
                <a:spcPts val="0"/>
              </a:spcAft>
              <a:buSzPts val="700"/>
              <a:buNone/>
              <a:defRPr sz="1000"/>
            </a:lvl7pPr>
            <a:lvl8pPr marL="3657600" lvl="7" indent="-228600" algn="l">
              <a:spcBef>
                <a:spcPts val="600"/>
              </a:spcBef>
              <a:spcAft>
                <a:spcPts val="0"/>
              </a:spcAft>
              <a:buSzPts val="700"/>
              <a:buNone/>
              <a:defRPr sz="1000"/>
            </a:lvl8pPr>
            <a:lvl9pPr marL="4114800" lvl="8" indent="-228600" algn="l">
              <a:spcBef>
                <a:spcPts val="600"/>
              </a:spcBef>
              <a:spcAft>
                <a:spcPts val="600"/>
              </a:spcAft>
              <a:buSzPts val="700"/>
              <a:buNone/>
              <a:defRPr sz="1000"/>
            </a:lvl9pPr>
          </a:lstStyle>
          <a:p>
            <a:endParaRPr/>
          </a:p>
        </p:txBody>
      </p:sp>
      <p:sp>
        <p:nvSpPr>
          <p:cNvPr id="92" name="Google Shape;92;p24"/>
          <p:cNvSpPr txBox="1">
            <a:spLocks noGrp="1"/>
          </p:cNvSpPr>
          <p:nvPr>
            <p:ph type="body" idx="2"/>
          </p:nvPr>
        </p:nvSpPr>
        <p:spPr>
          <a:xfrm>
            <a:off x="913794" y="4304353"/>
            <a:ext cx="10353763" cy="1489496"/>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lvl1pPr marL="457200" lvl="0" indent="-228600" algn="ctr">
              <a:lnSpc>
                <a:spcPct val="110000"/>
              </a:lnSpc>
              <a:spcBef>
                <a:spcPts val="320"/>
              </a:spcBef>
              <a:spcAft>
                <a:spcPts val="0"/>
              </a:spcAft>
              <a:buSzPts val="1120"/>
              <a:buNone/>
              <a:defRPr sz="1600"/>
            </a:lvl1pPr>
            <a:lvl2pPr marL="914400" lvl="1" indent="-228600" algn="l">
              <a:spcBef>
                <a:spcPts val="600"/>
              </a:spcBef>
              <a:spcAft>
                <a:spcPts val="0"/>
              </a:spcAft>
              <a:buSzPts val="980"/>
              <a:buNone/>
              <a:defRPr sz="1400"/>
            </a:lvl2pPr>
            <a:lvl3pPr marL="1371600" lvl="2" indent="-228600" algn="l">
              <a:spcBef>
                <a:spcPts val="600"/>
              </a:spcBef>
              <a:spcAft>
                <a:spcPts val="0"/>
              </a:spcAft>
              <a:buSzPts val="840"/>
              <a:buNone/>
              <a:defRPr sz="1200"/>
            </a:lvl3pPr>
            <a:lvl4pPr marL="1828800" lvl="3" indent="-228600" algn="l">
              <a:spcBef>
                <a:spcPts val="600"/>
              </a:spcBef>
              <a:spcAft>
                <a:spcPts val="0"/>
              </a:spcAft>
              <a:buSzPts val="700"/>
              <a:buNone/>
              <a:defRPr sz="1000"/>
            </a:lvl4pPr>
            <a:lvl5pPr marL="2286000" lvl="4" indent="-228600" algn="l">
              <a:spcBef>
                <a:spcPts val="600"/>
              </a:spcBef>
              <a:spcAft>
                <a:spcPts val="0"/>
              </a:spcAft>
              <a:buSzPts val="700"/>
              <a:buNone/>
              <a:defRPr sz="1000"/>
            </a:lvl5pPr>
            <a:lvl6pPr marL="2743200" lvl="5" indent="-228600" algn="l">
              <a:spcBef>
                <a:spcPts val="600"/>
              </a:spcBef>
              <a:spcAft>
                <a:spcPts val="0"/>
              </a:spcAft>
              <a:buSzPts val="700"/>
              <a:buNone/>
              <a:defRPr sz="1000"/>
            </a:lvl6pPr>
            <a:lvl7pPr marL="3200400" lvl="6" indent="-228600" algn="l">
              <a:spcBef>
                <a:spcPts val="600"/>
              </a:spcBef>
              <a:spcAft>
                <a:spcPts val="0"/>
              </a:spcAft>
              <a:buSzPts val="700"/>
              <a:buNone/>
              <a:defRPr sz="1000"/>
            </a:lvl7pPr>
            <a:lvl8pPr marL="3657600" lvl="7" indent="-228600" algn="l">
              <a:spcBef>
                <a:spcPts val="600"/>
              </a:spcBef>
              <a:spcAft>
                <a:spcPts val="0"/>
              </a:spcAft>
              <a:buSzPts val="700"/>
              <a:buNone/>
              <a:defRPr sz="1000"/>
            </a:lvl8pPr>
            <a:lvl9pPr marL="4114800" lvl="8" indent="-228600" algn="l">
              <a:spcBef>
                <a:spcPts val="600"/>
              </a:spcBef>
              <a:spcAft>
                <a:spcPts val="600"/>
              </a:spcAft>
              <a:buSzPts val="700"/>
              <a:buNone/>
              <a:defRPr sz="1000"/>
            </a:lvl9pPr>
          </a:lstStyle>
          <a:p>
            <a:endParaRPr/>
          </a:p>
        </p:txBody>
      </p:sp>
      <p:sp>
        <p:nvSpPr>
          <p:cNvPr id="93" name="Google Shape;93;p24"/>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24"/>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5" name="Google Shape;95;p24"/>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k-SK"/>
              <a:t>‹#›</a:t>
            </a:fld>
            <a:endParaRPr/>
          </a:p>
        </p:txBody>
      </p:sp>
      <p:sp>
        <p:nvSpPr>
          <p:cNvPr id="96" name="Google Shape;96;p24"/>
          <p:cNvSpPr txBox="1"/>
          <p:nvPr/>
        </p:nvSpPr>
        <p:spPr>
          <a:xfrm>
            <a:off x="990600" y="884796"/>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lt1"/>
              </a:buClr>
              <a:buSzPts val="8000"/>
              <a:buFont typeface="Sorts Mill Goudy"/>
              <a:buNone/>
            </a:pPr>
            <a:r>
              <a:rPr lang="sk-SK" sz="8000" b="0" i="0" u="none" strike="noStrike" cap="none">
                <a:solidFill>
                  <a:schemeClr val="lt1"/>
                </a:solidFill>
                <a:latin typeface="Sorts Mill Goudy"/>
                <a:ea typeface="Sorts Mill Goudy"/>
                <a:cs typeface="Sorts Mill Goudy"/>
                <a:sym typeface="Sorts Mill Goudy"/>
              </a:rPr>
              <a:t>“</a:t>
            </a:r>
            <a:endParaRPr/>
          </a:p>
        </p:txBody>
      </p:sp>
      <p:sp>
        <p:nvSpPr>
          <p:cNvPr id="97" name="Google Shape;97;p24"/>
          <p:cNvSpPr txBox="1"/>
          <p:nvPr/>
        </p:nvSpPr>
        <p:spPr>
          <a:xfrm>
            <a:off x="10504716" y="2928258"/>
            <a:ext cx="609600" cy="584776"/>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chemeClr val="lt1"/>
              </a:buClr>
              <a:buSzPts val="8000"/>
              <a:buFont typeface="Sorts Mill Goudy"/>
              <a:buNone/>
            </a:pPr>
            <a:r>
              <a:rPr lang="sk-SK" sz="8000" b="0" i="0" u="none" strike="noStrike" cap="none">
                <a:solidFill>
                  <a:schemeClr val="lt1"/>
                </a:solidFill>
                <a:latin typeface="Sorts Mill Goudy"/>
                <a:ea typeface="Sorts Mill Goudy"/>
                <a:cs typeface="Sorts Mill Goudy"/>
                <a:sym typeface="Sorts Mill Goudy"/>
              </a:rPr>
              <a:t>“</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Karta s názvom">
  <p:cSld name="Karta s názvom">
    <p:spTree>
      <p:nvGrpSpPr>
        <p:cNvPr id="1" name="Shape 98"/>
        <p:cNvGrpSpPr/>
        <p:nvPr/>
      </p:nvGrpSpPr>
      <p:grpSpPr>
        <a:xfrm>
          <a:off x="0" y="0"/>
          <a:ext cx="0" cy="0"/>
          <a:chOff x="0" y="0"/>
          <a:chExt cx="0" cy="0"/>
        </a:xfrm>
      </p:grpSpPr>
      <p:sp>
        <p:nvSpPr>
          <p:cNvPr id="99" name="Google Shape;99;p25"/>
          <p:cNvSpPr txBox="1">
            <a:spLocks noGrp="1"/>
          </p:cNvSpPr>
          <p:nvPr>
            <p:ph type="title"/>
          </p:nvPr>
        </p:nvSpPr>
        <p:spPr>
          <a:xfrm>
            <a:off x="913794" y="2126942"/>
            <a:ext cx="10353763" cy="2511835"/>
          </a:xfrm>
          <a:prstGeom prst="rect">
            <a:avLst/>
          </a:prstGeom>
          <a:noFill/>
          <a:ln>
            <a:noFill/>
          </a:ln>
          <a:effectLst>
            <a:outerShdw blurRad="25400">
              <a:srgbClr val="000000">
                <a:alpha val="45882"/>
              </a:srgbClr>
            </a:outerShdw>
          </a:effectLst>
        </p:spPr>
        <p:txBody>
          <a:bodyPr spcFirstLastPara="1" wrap="square" lIns="91425" tIns="45700" rIns="91425" bIns="45700" anchor="b" anchorCtr="0">
            <a:normAutofit/>
          </a:bodyPr>
          <a:lstStyle>
            <a:lvl1pPr lvl="0" algn="ctr">
              <a:lnSpc>
                <a:spcPct val="90000"/>
              </a:lnSpc>
              <a:spcBef>
                <a:spcPts val="0"/>
              </a:spcBef>
              <a:spcAft>
                <a:spcPts val="0"/>
              </a:spcAft>
              <a:buClr>
                <a:schemeClr val="lt2"/>
              </a:buClr>
              <a:buSzPts val="3200"/>
              <a:buFont typeface="Sorts Mill Goudy"/>
              <a:buNone/>
              <a:defRPr sz="32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25"/>
          <p:cNvSpPr txBox="1">
            <a:spLocks noGrp="1"/>
          </p:cNvSpPr>
          <p:nvPr>
            <p:ph type="body" idx="1"/>
          </p:nvPr>
        </p:nvSpPr>
        <p:spPr>
          <a:xfrm>
            <a:off x="913784" y="4650556"/>
            <a:ext cx="10352199" cy="1140644"/>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228600" algn="ctr">
              <a:lnSpc>
                <a:spcPct val="110000"/>
              </a:lnSpc>
              <a:spcBef>
                <a:spcPts val="320"/>
              </a:spcBef>
              <a:spcAft>
                <a:spcPts val="0"/>
              </a:spcAft>
              <a:buSzPts val="1120"/>
              <a:buNone/>
              <a:defRPr sz="1600"/>
            </a:lvl1pPr>
            <a:lvl2pPr marL="914400" lvl="1" indent="-228600" algn="l">
              <a:spcBef>
                <a:spcPts val="600"/>
              </a:spcBef>
              <a:spcAft>
                <a:spcPts val="0"/>
              </a:spcAft>
              <a:buSzPts val="980"/>
              <a:buNone/>
              <a:defRPr sz="1400"/>
            </a:lvl2pPr>
            <a:lvl3pPr marL="1371600" lvl="2" indent="-228600" algn="l">
              <a:spcBef>
                <a:spcPts val="600"/>
              </a:spcBef>
              <a:spcAft>
                <a:spcPts val="0"/>
              </a:spcAft>
              <a:buSzPts val="840"/>
              <a:buNone/>
              <a:defRPr sz="1200"/>
            </a:lvl3pPr>
            <a:lvl4pPr marL="1828800" lvl="3" indent="-228600" algn="l">
              <a:spcBef>
                <a:spcPts val="600"/>
              </a:spcBef>
              <a:spcAft>
                <a:spcPts val="0"/>
              </a:spcAft>
              <a:buSzPts val="700"/>
              <a:buNone/>
              <a:defRPr sz="1000"/>
            </a:lvl4pPr>
            <a:lvl5pPr marL="2286000" lvl="4" indent="-228600" algn="l">
              <a:spcBef>
                <a:spcPts val="600"/>
              </a:spcBef>
              <a:spcAft>
                <a:spcPts val="0"/>
              </a:spcAft>
              <a:buSzPts val="700"/>
              <a:buNone/>
              <a:defRPr sz="1000"/>
            </a:lvl5pPr>
            <a:lvl6pPr marL="2743200" lvl="5" indent="-228600" algn="l">
              <a:spcBef>
                <a:spcPts val="600"/>
              </a:spcBef>
              <a:spcAft>
                <a:spcPts val="0"/>
              </a:spcAft>
              <a:buSzPts val="700"/>
              <a:buNone/>
              <a:defRPr sz="1000"/>
            </a:lvl6pPr>
            <a:lvl7pPr marL="3200400" lvl="6" indent="-228600" algn="l">
              <a:spcBef>
                <a:spcPts val="600"/>
              </a:spcBef>
              <a:spcAft>
                <a:spcPts val="0"/>
              </a:spcAft>
              <a:buSzPts val="700"/>
              <a:buNone/>
              <a:defRPr sz="1000"/>
            </a:lvl7pPr>
            <a:lvl8pPr marL="3657600" lvl="7" indent="-228600" algn="l">
              <a:spcBef>
                <a:spcPts val="600"/>
              </a:spcBef>
              <a:spcAft>
                <a:spcPts val="0"/>
              </a:spcAft>
              <a:buSzPts val="700"/>
              <a:buNone/>
              <a:defRPr sz="1000"/>
            </a:lvl8pPr>
            <a:lvl9pPr marL="4114800" lvl="8" indent="-228600" algn="l">
              <a:spcBef>
                <a:spcPts val="600"/>
              </a:spcBef>
              <a:spcAft>
                <a:spcPts val="600"/>
              </a:spcAft>
              <a:buSzPts val="700"/>
              <a:buNone/>
              <a:defRPr sz="1000"/>
            </a:lvl9pPr>
          </a:lstStyle>
          <a:p>
            <a:endParaRPr/>
          </a:p>
        </p:txBody>
      </p:sp>
      <p:sp>
        <p:nvSpPr>
          <p:cNvPr id="101" name="Google Shape;101;p25"/>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 name="Google Shape;102;p25"/>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 name="Google Shape;103;p25"/>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3 stĺpce">
  <p:cSld name="3 stĺpce">
    <p:spTree>
      <p:nvGrpSpPr>
        <p:cNvPr id="1" name="Shape 104"/>
        <p:cNvGrpSpPr/>
        <p:nvPr/>
      </p:nvGrpSpPr>
      <p:grpSpPr>
        <a:xfrm>
          <a:off x="0" y="0"/>
          <a:ext cx="0" cy="0"/>
          <a:chOff x="0" y="0"/>
          <a:chExt cx="0" cy="0"/>
        </a:xfrm>
      </p:grpSpPr>
      <p:sp>
        <p:nvSpPr>
          <p:cNvPr id="105" name="Google Shape;105;p26"/>
          <p:cNvSpPr txBox="1">
            <a:spLocks noGrp="1"/>
          </p:cNvSpPr>
          <p:nvPr>
            <p:ph type="title"/>
          </p:nvPr>
        </p:nvSpPr>
        <p:spPr>
          <a:xfrm>
            <a:off x="913795" y="492126"/>
            <a:ext cx="10353762" cy="1205398"/>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lvl1pPr lvl="0" algn="ctr">
              <a:lnSpc>
                <a:spcPct val="90000"/>
              </a:lnSpc>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26"/>
          <p:cNvSpPr txBox="1">
            <a:spLocks noGrp="1"/>
          </p:cNvSpPr>
          <p:nvPr>
            <p:ph type="body" idx="1"/>
          </p:nvPr>
        </p:nvSpPr>
        <p:spPr>
          <a:xfrm>
            <a:off x="913795" y="1885950"/>
            <a:ext cx="3300984" cy="764782"/>
          </a:xfrm>
          <a:prstGeom prst="rect">
            <a:avLst/>
          </a:prstGeom>
          <a:noFill/>
          <a:ln>
            <a:noFill/>
          </a:ln>
          <a:effectLst>
            <a:outerShdw blurRad="25400">
              <a:srgbClr val="000000">
                <a:alpha val="45882"/>
              </a:srgbClr>
            </a:outerShdw>
          </a:effectLst>
        </p:spPr>
        <p:txBody>
          <a:bodyPr spcFirstLastPara="1" wrap="square" lIns="91425" tIns="45700" rIns="91425" bIns="45700" anchor="b" anchorCtr="0">
            <a:noAutofit/>
          </a:bodyPr>
          <a:lstStyle>
            <a:lvl1pPr marL="457200" lvl="0" indent="-228600" algn="ctr">
              <a:lnSpc>
                <a:spcPct val="110000"/>
              </a:lnSpc>
              <a:spcBef>
                <a:spcPts val="440"/>
              </a:spcBef>
              <a:spcAft>
                <a:spcPts val="0"/>
              </a:spcAft>
              <a:buSzPts val="1540"/>
              <a:buNone/>
              <a:defRPr sz="2200" b="0">
                <a:solidFill>
                  <a:schemeClr val="lt1"/>
                </a:solidFill>
              </a:defRPr>
            </a:lvl1pPr>
            <a:lvl2pPr marL="914400" lvl="1" indent="-228600" algn="l">
              <a:spcBef>
                <a:spcPts val="600"/>
              </a:spcBef>
              <a:spcAft>
                <a:spcPts val="0"/>
              </a:spcAft>
              <a:buSzPts val="1400"/>
              <a:buNone/>
              <a:defRPr sz="2000" b="1"/>
            </a:lvl2pPr>
            <a:lvl3pPr marL="1371600" lvl="2" indent="-228600" algn="l">
              <a:spcBef>
                <a:spcPts val="600"/>
              </a:spcBef>
              <a:spcAft>
                <a:spcPts val="0"/>
              </a:spcAft>
              <a:buSzPts val="1260"/>
              <a:buNone/>
              <a:defRPr sz="1800" b="1"/>
            </a:lvl3pPr>
            <a:lvl4pPr marL="1828800" lvl="3" indent="-228600" algn="l">
              <a:spcBef>
                <a:spcPts val="600"/>
              </a:spcBef>
              <a:spcAft>
                <a:spcPts val="0"/>
              </a:spcAft>
              <a:buSzPts val="1120"/>
              <a:buNone/>
              <a:defRPr sz="1600" b="1"/>
            </a:lvl4pPr>
            <a:lvl5pPr marL="2286000" lvl="4" indent="-228600" algn="l">
              <a:spcBef>
                <a:spcPts val="600"/>
              </a:spcBef>
              <a:spcAft>
                <a:spcPts val="0"/>
              </a:spcAft>
              <a:buSzPts val="1120"/>
              <a:buNone/>
              <a:defRPr sz="1600" b="1"/>
            </a:lvl5pPr>
            <a:lvl6pPr marL="2743200" lvl="5" indent="-228600" algn="l">
              <a:spcBef>
                <a:spcPts val="600"/>
              </a:spcBef>
              <a:spcAft>
                <a:spcPts val="0"/>
              </a:spcAft>
              <a:buSzPts val="1120"/>
              <a:buNone/>
              <a:defRPr sz="1600" b="1"/>
            </a:lvl6pPr>
            <a:lvl7pPr marL="3200400" lvl="6" indent="-228600" algn="l">
              <a:spcBef>
                <a:spcPts val="600"/>
              </a:spcBef>
              <a:spcAft>
                <a:spcPts val="0"/>
              </a:spcAft>
              <a:buSzPts val="1120"/>
              <a:buNone/>
              <a:defRPr sz="1600" b="1"/>
            </a:lvl7pPr>
            <a:lvl8pPr marL="3657600" lvl="7" indent="-228600" algn="l">
              <a:spcBef>
                <a:spcPts val="600"/>
              </a:spcBef>
              <a:spcAft>
                <a:spcPts val="0"/>
              </a:spcAft>
              <a:buSzPts val="1120"/>
              <a:buNone/>
              <a:defRPr sz="1600" b="1"/>
            </a:lvl8pPr>
            <a:lvl9pPr marL="4114800" lvl="8" indent="-228600" algn="l">
              <a:spcBef>
                <a:spcPts val="600"/>
              </a:spcBef>
              <a:spcAft>
                <a:spcPts val="600"/>
              </a:spcAft>
              <a:buSzPts val="1120"/>
              <a:buNone/>
              <a:defRPr sz="1600" b="1"/>
            </a:lvl9pPr>
          </a:lstStyle>
          <a:p>
            <a:endParaRPr/>
          </a:p>
        </p:txBody>
      </p:sp>
      <p:sp>
        <p:nvSpPr>
          <p:cNvPr id="107" name="Google Shape;107;p26"/>
          <p:cNvSpPr txBox="1">
            <a:spLocks noGrp="1"/>
          </p:cNvSpPr>
          <p:nvPr>
            <p:ph type="body" idx="2"/>
          </p:nvPr>
        </p:nvSpPr>
        <p:spPr>
          <a:xfrm>
            <a:off x="913795" y="2768112"/>
            <a:ext cx="3300984" cy="3023088"/>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228600" algn="ctr">
              <a:lnSpc>
                <a:spcPct val="110000"/>
              </a:lnSpc>
              <a:spcBef>
                <a:spcPts val="280"/>
              </a:spcBef>
              <a:spcAft>
                <a:spcPts val="0"/>
              </a:spcAft>
              <a:buSzPts val="980"/>
              <a:buNone/>
              <a:defRPr sz="1400"/>
            </a:lvl1pPr>
            <a:lvl2pPr marL="914400" lvl="1" indent="-228600" algn="l">
              <a:spcBef>
                <a:spcPts val="600"/>
              </a:spcBef>
              <a:spcAft>
                <a:spcPts val="0"/>
              </a:spcAft>
              <a:buSzPts val="840"/>
              <a:buNone/>
              <a:defRPr sz="1200"/>
            </a:lvl2pPr>
            <a:lvl3pPr marL="1371600" lvl="2" indent="-228600" algn="l">
              <a:spcBef>
                <a:spcPts val="600"/>
              </a:spcBef>
              <a:spcAft>
                <a:spcPts val="0"/>
              </a:spcAft>
              <a:buSzPts val="700"/>
              <a:buNone/>
              <a:defRPr sz="1000"/>
            </a:lvl3pPr>
            <a:lvl4pPr marL="1828800" lvl="3" indent="-228600" algn="l">
              <a:spcBef>
                <a:spcPts val="600"/>
              </a:spcBef>
              <a:spcAft>
                <a:spcPts val="0"/>
              </a:spcAft>
              <a:buSzPts val="630"/>
              <a:buNone/>
              <a:defRPr sz="900"/>
            </a:lvl4pPr>
            <a:lvl5pPr marL="2286000" lvl="4" indent="-228600" algn="l">
              <a:spcBef>
                <a:spcPts val="600"/>
              </a:spcBef>
              <a:spcAft>
                <a:spcPts val="0"/>
              </a:spcAft>
              <a:buSzPts val="630"/>
              <a:buNone/>
              <a:defRPr sz="900"/>
            </a:lvl5pPr>
            <a:lvl6pPr marL="2743200" lvl="5" indent="-228600" algn="l">
              <a:spcBef>
                <a:spcPts val="600"/>
              </a:spcBef>
              <a:spcAft>
                <a:spcPts val="0"/>
              </a:spcAft>
              <a:buSzPts val="630"/>
              <a:buNone/>
              <a:defRPr sz="900"/>
            </a:lvl6pPr>
            <a:lvl7pPr marL="3200400" lvl="6" indent="-228600" algn="l">
              <a:spcBef>
                <a:spcPts val="600"/>
              </a:spcBef>
              <a:spcAft>
                <a:spcPts val="0"/>
              </a:spcAft>
              <a:buSzPts val="630"/>
              <a:buNone/>
              <a:defRPr sz="900"/>
            </a:lvl7pPr>
            <a:lvl8pPr marL="3657600" lvl="7" indent="-228600" algn="l">
              <a:spcBef>
                <a:spcPts val="600"/>
              </a:spcBef>
              <a:spcAft>
                <a:spcPts val="0"/>
              </a:spcAft>
              <a:buSzPts val="630"/>
              <a:buNone/>
              <a:defRPr sz="900"/>
            </a:lvl8pPr>
            <a:lvl9pPr marL="4114800" lvl="8" indent="-228600" algn="l">
              <a:spcBef>
                <a:spcPts val="600"/>
              </a:spcBef>
              <a:spcAft>
                <a:spcPts val="600"/>
              </a:spcAft>
              <a:buSzPts val="630"/>
              <a:buNone/>
              <a:defRPr sz="900"/>
            </a:lvl9pPr>
          </a:lstStyle>
          <a:p>
            <a:endParaRPr/>
          </a:p>
        </p:txBody>
      </p:sp>
      <p:sp>
        <p:nvSpPr>
          <p:cNvPr id="108" name="Google Shape;108;p26"/>
          <p:cNvSpPr txBox="1">
            <a:spLocks noGrp="1"/>
          </p:cNvSpPr>
          <p:nvPr>
            <p:ph type="body" idx="3"/>
          </p:nvPr>
        </p:nvSpPr>
        <p:spPr>
          <a:xfrm>
            <a:off x="4446711" y="1885949"/>
            <a:ext cx="3300984" cy="764783"/>
          </a:xfrm>
          <a:prstGeom prst="rect">
            <a:avLst/>
          </a:prstGeom>
          <a:noFill/>
          <a:ln>
            <a:noFill/>
          </a:ln>
          <a:effectLst>
            <a:outerShdw blurRad="25400">
              <a:srgbClr val="000000">
                <a:alpha val="45882"/>
              </a:srgbClr>
            </a:outerShdw>
          </a:effectLst>
        </p:spPr>
        <p:txBody>
          <a:bodyPr spcFirstLastPara="1" wrap="square" lIns="91425" tIns="45700" rIns="91425" bIns="45700" anchor="b" anchorCtr="0">
            <a:noAutofit/>
          </a:bodyPr>
          <a:lstStyle>
            <a:lvl1pPr marL="457200" lvl="0" indent="-228600" algn="ctr">
              <a:lnSpc>
                <a:spcPct val="110000"/>
              </a:lnSpc>
              <a:spcBef>
                <a:spcPts val="440"/>
              </a:spcBef>
              <a:spcAft>
                <a:spcPts val="0"/>
              </a:spcAft>
              <a:buSzPts val="1540"/>
              <a:buNone/>
              <a:defRPr sz="2200" b="0">
                <a:solidFill>
                  <a:schemeClr val="lt1"/>
                </a:solidFill>
              </a:defRPr>
            </a:lvl1pPr>
            <a:lvl2pPr marL="914400" lvl="1" indent="-228600" algn="l">
              <a:spcBef>
                <a:spcPts val="600"/>
              </a:spcBef>
              <a:spcAft>
                <a:spcPts val="0"/>
              </a:spcAft>
              <a:buSzPts val="1400"/>
              <a:buNone/>
              <a:defRPr sz="2000" b="1"/>
            </a:lvl2pPr>
            <a:lvl3pPr marL="1371600" lvl="2" indent="-228600" algn="l">
              <a:spcBef>
                <a:spcPts val="600"/>
              </a:spcBef>
              <a:spcAft>
                <a:spcPts val="0"/>
              </a:spcAft>
              <a:buSzPts val="1260"/>
              <a:buNone/>
              <a:defRPr sz="1800" b="1"/>
            </a:lvl3pPr>
            <a:lvl4pPr marL="1828800" lvl="3" indent="-228600" algn="l">
              <a:spcBef>
                <a:spcPts val="600"/>
              </a:spcBef>
              <a:spcAft>
                <a:spcPts val="0"/>
              </a:spcAft>
              <a:buSzPts val="1120"/>
              <a:buNone/>
              <a:defRPr sz="1600" b="1"/>
            </a:lvl4pPr>
            <a:lvl5pPr marL="2286000" lvl="4" indent="-228600" algn="l">
              <a:spcBef>
                <a:spcPts val="600"/>
              </a:spcBef>
              <a:spcAft>
                <a:spcPts val="0"/>
              </a:spcAft>
              <a:buSzPts val="1120"/>
              <a:buNone/>
              <a:defRPr sz="1600" b="1"/>
            </a:lvl5pPr>
            <a:lvl6pPr marL="2743200" lvl="5" indent="-228600" algn="l">
              <a:spcBef>
                <a:spcPts val="600"/>
              </a:spcBef>
              <a:spcAft>
                <a:spcPts val="0"/>
              </a:spcAft>
              <a:buSzPts val="1120"/>
              <a:buNone/>
              <a:defRPr sz="1600" b="1"/>
            </a:lvl6pPr>
            <a:lvl7pPr marL="3200400" lvl="6" indent="-228600" algn="l">
              <a:spcBef>
                <a:spcPts val="600"/>
              </a:spcBef>
              <a:spcAft>
                <a:spcPts val="0"/>
              </a:spcAft>
              <a:buSzPts val="1120"/>
              <a:buNone/>
              <a:defRPr sz="1600" b="1"/>
            </a:lvl7pPr>
            <a:lvl8pPr marL="3657600" lvl="7" indent="-228600" algn="l">
              <a:spcBef>
                <a:spcPts val="600"/>
              </a:spcBef>
              <a:spcAft>
                <a:spcPts val="0"/>
              </a:spcAft>
              <a:buSzPts val="1120"/>
              <a:buNone/>
              <a:defRPr sz="1600" b="1"/>
            </a:lvl8pPr>
            <a:lvl9pPr marL="4114800" lvl="8" indent="-228600" algn="l">
              <a:spcBef>
                <a:spcPts val="600"/>
              </a:spcBef>
              <a:spcAft>
                <a:spcPts val="600"/>
              </a:spcAft>
              <a:buSzPts val="1120"/>
              <a:buNone/>
              <a:defRPr sz="1600" b="1"/>
            </a:lvl9pPr>
          </a:lstStyle>
          <a:p>
            <a:endParaRPr/>
          </a:p>
        </p:txBody>
      </p:sp>
      <p:sp>
        <p:nvSpPr>
          <p:cNvPr id="109" name="Google Shape;109;p26"/>
          <p:cNvSpPr txBox="1">
            <a:spLocks noGrp="1"/>
          </p:cNvSpPr>
          <p:nvPr>
            <p:ph type="body" idx="4"/>
          </p:nvPr>
        </p:nvSpPr>
        <p:spPr>
          <a:xfrm>
            <a:off x="4441435" y="2768112"/>
            <a:ext cx="3300984" cy="3023088"/>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228600" algn="ctr">
              <a:lnSpc>
                <a:spcPct val="110000"/>
              </a:lnSpc>
              <a:spcBef>
                <a:spcPts val="280"/>
              </a:spcBef>
              <a:spcAft>
                <a:spcPts val="0"/>
              </a:spcAft>
              <a:buSzPts val="980"/>
              <a:buNone/>
              <a:defRPr sz="1400"/>
            </a:lvl1pPr>
            <a:lvl2pPr marL="914400" lvl="1" indent="-228600" algn="l">
              <a:spcBef>
                <a:spcPts val="600"/>
              </a:spcBef>
              <a:spcAft>
                <a:spcPts val="0"/>
              </a:spcAft>
              <a:buSzPts val="840"/>
              <a:buNone/>
              <a:defRPr sz="1200"/>
            </a:lvl2pPr>
            <a:lvl3pPr marL="1371600" lvl="2" indent="-228600" algn="l">
              <a:spcBef>
                <a:spcPts val="600"/>
              </a:spcBef>
              <a:spcAft>
                <a:spcPts val="0"/>
              </a:spcAft>
              <a:buSzPts val="700"/>
              <a:buNone/>
              <a:defRPr sz="1000"/>
            </a:lvl3pPr>
            <a:lvl4pPr marL="1828800" lvl="3" indent="-228600" algn="l">
              <a:spcBef>
                <a:spcPts val="600"/>
              </a:spcBef>
              <a:spcAft>
                <a:spcPts val="0"/>
              </a:spcAft>
              <a:buSzPts val="630"/>
              <a:buNone/>
              <a:defRPr sz="900"/>
            </a:lvl4pPr>
            <a:lvl5pPr marL="2286000" lvl="4" indent="-228600" algn="l">
              <a:spcBef>
                <a:spcPts val="600"/>
              </a:spcBef>
              <a:spcAft>
                <a:spcPts val="0"/>
              </a:spcAft>
              <a:buSzPts val="630"/>
              <a:buNone/>
              <a:defRPr sz="900"/>
            </a:lvl5pPr>
            <a:lvl6pPr marL="2743200" lvl="5" indent="-228600" algn="l">
              <a:spcBef>
                <a:spcPts val="600"/>
              </a:spcBef>
              <a:spcAft>
                <a:spcPts val="0"/>
              </a:spcAft>
              <a:buSzPts val="630"/>
              <a:buNone/>
              <a:defRPr sz="900"/>
            </a:lvl6pPr>
            <a:lvl7pPr marL="3200400" lvl="6" indent="-228600" algn="l">
              <a:spcBef>
                <a:spcPts val="600"/>
              </a:spcBef>
              <a:spcAft>
                <a:spcPts val="0"/>
              </a:spcAft>
              <a:buSzPts val="630"/>
              <a:buNone/>
              <a:defRPr sz="900"/>
            </a:lvl7pPr>
            <a:lvl8pPr marL="3657600" lvl="7" indent="-228600" algn="l">
              <a:spcBef>
                <a:spcPts val="600"/>
              </a:spcBef>
              <a:spcAft>
                <a:spcPts val="0"/>
              </a:spcAft>
              <a:buSzPts val="630"/>
              <a:buNone/>
              <a:defRPr sz="900"/>
            </a:lvl8pPr>
            <a:lvl9pPr marL="4114800" lvl="8" indent="-228600" algn="l">
              <a:spcBef>
                <a:spcPts val="600"/>
              </a:spcBef>
              <a:spcAft>
                <a:spcPts val="600"/>
              </a:spcAft>
              <a:buSzPts val="630"/>
              <a:buNone/>
              <a:defRPr sz="900"/>
            </a:lvl9pPr>
          </a:lstStyle>
          <a:p>
            <a:endParaRPr/>
          </a:p>
        </p:txBody>
      </p:sp>
      <p:sp>
        <p:nvSpPr>
          <p:cNvPr id="110" name="Google Shape;110;p26"/>
          <p:cNvSpPr txBox="1">
            <a:spLocks noGrp="1"/>
          </p:cNvSpPr>
          <p:nvPr>
            <p:ph type="body" idx="5"/>
          </p:nvPr>
        </p:nvSpPr>
        <p:spPr>
          <a:xfrm>
            <a:off x="7966572" y="1885950"/>
            <a:ext cx="3300984" cy="764782"/>
          </a:xfrm>
          <a:prstGeom prst="rect">
            <a:avLst/>
          </a:prstGeom>
          <a:noFill/>
          <a:ln>
            <a:noFill/>
          </a:ln>
          <a:effectLst>
            <a:outerShdw blurRad="25400">
              <a:srgbClr val="000000">
                <a:alpha val="45882"/>
              </a:srgbClr>
            </a:outerShdw>
          </a:effectLst>
        </p:spPr>
        <p:txBody>
          <a:bodyPr spcFirstLastPara="1" wrap="square" lIns="91425" tIns="45700" rIns="91425" bIns="45700" anchor="b" anchorCtr="0">
            <a:noAutofit/>
          </a:bodyPr>
          <a:lstStyle>
            <a:lvl1pPr marL="457200" lvl="0" indent="-228600" algn="ctr">
              <a:lnSpc>
                <a:spcPct val="110000"/>
              </a:lnSpc>
              <a:spcBef>
                <a:spcPts val="440"/>
              </a:spcBef>
              <a:spcAft>
                <a:spcPts val="0"/>
              </a:spcAft>
              <a:buSzPts val="1540"/>
              <a:buNone/>
              <a:defRPr sz="2200" b="0">
                <a:solidFill>
                  <a:schemeClr val="lt1"/>
                </a:solidFill>
              </a:defRPr>
            </a:lvl1pPr>
            <a:lvl2pPr marL="914400" lvl="1" indent="-228600" algn="l">
              <a:spcBef>
                <a:spcPts val="600"/>
              </a:spcBef>
              <a:spcAft>
                <a:spcPts val="0"/>
              </a:spcAft>
              <a:buSzPts val="1400"/>
              <a:buNone/>
              <a:defRPr sz="2000" b="1"/>
            </a:lvl2pPr>
            <a:lvl3pPr marL="1371600" lvl="2" indent="-228600" algn="l">
              <a:spcBef>
                <a:spcPts val="600"/>
              </a:spcBef>
              <a:spcAft>
                <a:spcPts val="0"/>
              </a:spcAft>
              <a:buSzPts val="1260"/>
              <a:buNone/>
              <a:defRPr sz="1800" b="1"/>
            </a:lvl3pPr>
            <a:lvl4pPr marL="1828800" lvl="3" indent="-228600" algn="l">
              <a:spcBef>
                <a:spcPts val="600"/>
              </a:spcBef>
              <a:spcAft>
                <a:spcPts val="0"/>
              </a:spcAft>
              <a:buSzPts val="1120"/>
              <a:buNone/>
              <a:defRPr sz="1600" b="1"/>
            </a:lvl4pPr>
            <a:lvl5pPr marL="2286000" lvl="4" indent="-228600" algn="l">
              <a:spcBef>
                <a:spcPts val="600"/>
              </a:spcBef>
              <a:spcAft>
                <a:spcPts val="0"/>
              </a:spcAft>
              <a:buSzPts val="1120"/>
              <a:buNone/>
              <a:defRPr sz="1600" b="1"/>
            </a:lvl5pPr>
            <a:lvl6pPr marL="2743200" lvl="5" indent="-228600" algn="l">
              <a:spcBef>
                <a:spcPts val="600"/>
              </a:spcBef>
              <a:spcAft>
                <a:spcPts val="0"/>
              </a:spcAft>
              <a:buSzPts val="1120"/>
              <a:buNone/>
              <a:defRPr sz="1600" b="1"/>
            </a:lvl6pPr>
            <a:lvl7pPr marL="3200400" lvl="6" indent="-228600" algn="l">
              <a:spcBef>
                <a:spcPts val="600"/>
              </a:spcBef>
              <a:spcAft>
                <a:spcPts val="0"/>
              </a:spcAft>
              <a:buSzPts val="1120"/>
              <a:buNone/>
              <a:defRPr sz="1600" b="1"/>
            </a:lvl7pPr>
            <a:lvl8pPr marL="3657600" lvl="7" indent="-228600" algn="l">
              <a:spcBef>
                <a:spcPts val="600"/>
              </a:spcBef>
              <a:spcAft>
                <a:spcPts val="0"/>
              </a:spcAft>
              <a:buSzPts val="1120"/>
              <a:buNone/>
              <a:defRPr sz="1600" b="1"/>
            </a:lvl8pPr>
            <a:lvl9pPr marL="4114800" lvl="8" indent="-228600" algn="l">
              <a:spcBef>
                <a:spcPts val="600"/>
              </a:spcBef>
              <a:spcAft>
                <a:spcPts val="600"/>
              </a:spcAft>
              <a:buSzPts val="1120"/>
              <a:buNone/>
              <a:defRPr sz="1600" b="1"/>
            </a:lvl9pPr>
          </a:lstStyle>
          <a:p>
            <a:endParaRPr/>
          </a:p>
        </p:txBody>
      </p:sp>
      <p:sp>
        <p:nvSpPr>
          <p:cNvPr id="111" name="Google Shape;111;p26"/>
          <p:cNvSpPr txBox="1">
            <a:spLocks noGrp="1"/>
          </p:cNvSpPr>
          <p:nvPr>
            <p:ph type="body" idx="6"/>
          </p:nvPr>
        </p:nvSpPr>
        <p:spPr>
          <a:xfrm>
            <a:off x="7966572" y="2768110"/>
            <a:ext cx="3300984" cy="3023089"/>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228600" algn="ctr">
              <a:lnSpc>
                <a:spcPct val="110000"/>
              </a:lnSpc>
              <a:spcBef>
                <a:spcPts val="280"/>
              </a:spcBef>
              <a:spcAft>
                <a:spcPts val="0"/>
              </a:spcAft>
              <a:buSzPts val="980"/>
              <a:buNone/>
              <a:defRPr sz="1400"/>
            </a:lvl1pPr>
            <a:lvl2pPr marL="914400" lvl="1" indent="-228600" algn="l">
              <a:spcBef>
                <a:spcPts val="600"/>
              </a:spcBef>
              <a:spcAft>
                <a:spcPts val="0"/>
              </a:spcAft>
              <a:buSzPts val="840"/>
              <a:buNone/>
              <a:defRPr sz="1200"/>
            </a:lvl2pPr>
            <a:lvl3pPr marL="1371600" lvl="2" indent="-228600" algn="l">
              <a:spcBef>
                <a:spcPts val="600"/>
              </a:spcBef>
              <a:spcAft>
                <a:spcPts val="0"/>
              </a:spcAft>
              <a:buSzPts val="700"/>
              <a:buNone/>
              <a:defRPr sz="1000"/>
            </a:lvl3pPr>
            <a:lvl4pPr marL="1828800" lvl="3" indent="-228600" algn="l">
              <a:spcBef>
                <a:spcPts val="600"/>
              </a:spcBef>
              <a:spcAft>
                <a:spcPts val="0"/>
              </a:spcAft>
              <a:buSzPts val="630"/>
              <a:buNone/>
              <a:defRPr sz="900"/>
            </a:lvl4pPr>
            <a:lvl5pPr marL="2286000" lvl="4" indent="-228600" algn="l">
              <a:spcBef>
                <a:spcPts val="600"/>
              </a:spcBef>
              <a:spcAft>
                <a:spcPts val="0"/>
              </a:spcAft>
              <a:buSzPts val="630"/>
              <a:buNone/>
              <a:defRPr sz="900"/>
            </a:lvl5pPr>
            <a:lvl6pPr marL="2743200" lvl="5" indent="-228600" algn="l">
              <a:spcBef>
                <a:spcPts val="600"/>
              </a:spcBef>
              <a:spcAft>
                <a:spcPts val="0"/>
              </a:spcAft>
              <a:buSzPts val="630"/>
              <a:buNone/>
              <a:defRPr sz="900"/>
            </a:lvl6pPr>
            <a:lvl7pPr marL="3200400" lvl="6" indent="-228600" algn="l">
              <a:spcBef>
                <a:spcPts val="600"/>
              </a:spcBef>
              <a:spcAft>
                <a:spcPts val="0"/>
              </a:spcAft>
              <a:buSzPts val="630"/>
              <a:buNone/>
              <a:defRPr sz="900"/>
            </a:lvl7pPr>
            <a:lvl8pPr marL="3657600" lvl="7" indent="-228600" algn="l">
              <a:spcBef>
                <a:spcPts val="600"/>
              </a:spcBef>
              <a:spcAft>
                <a:spcPts val="0"/>
              </a:spcAft>
              <a:buSzPts val="630"/>
              <a:buNone/>
              <a:defRPr sz="900"/>
            </a:lvl8pPr>
            <a:lvl9pPr marL="4114800" lvl="8" indent="-228600" algn="l">
              <a:spcBef>
                <a:spcPts val="600"/>
              </a:spcBef>
              <a:spcAft>
                <a:spcPts val="600"/>
              </a:spcAft>
              <a:buSzPts val="630"/>
              <a:buNone/>
              <a:defRPr sz="900"/>
            </a:lvl9pPr>
          </a:lstStyle>
          <a:p>
            <a:endParaRPr/>
          </a:p>
        </p:txBody>
      </p:sp>
      <p:sp>
        <p:nvSpPr>
          <p:cNvPr id="112" name="Google Shape;112;p26"/>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26"/>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 name="Google Shape;114;p26"/>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tĺpec s 3 obrázkami">
  <p:cSld name="Stĺpec s 3 obrázkami">
    <p:spTree>
      <p:nvGrpSpPr>
        <p:cNvPr id="1" name="Shape 115"/>
        <p:cNvGrpSpPr/>
        <p:nvPr/>
      </p:nvGrpSpPr>
      <p:grpSpPr>
        <a:xfrm>
          <a:off x="0" y="0"/>
          <a:ext cx="0" cy="0"/>
          <a:chOff x="0" y="0"/>
          <a:chExt cx="0" cy="0"/>
        </a:xfrm>
      </p:grpSpPr>
      <p:pic>
        <p:nvPicPr>
          <p:cNvPr id="116" name="Google Shape;116;p27" descr="Slate-V2-HD-3colPhotoInset.png"/>
          <p:cNvPicPr preferRelativeResize="0"/>
          <p:nvPr/>
        </p:nvPicPr>
        <p:blipFill rotWithShape="1">
          <a:blip r:embed="rId2">
            <a:alphaModFix/>
          </a:blip>
          <a:srcRect/>
          <a:stretch/>
        </p:blipFill>
        <p:spPr>
          <a:xfrm>
            <a:off x="897962" y="1818214"/>
            <a:ext cx="3339972" cy="1847851"/>
          </a:xfrm>
          <a:prstGeom prst="rect">
            <a:avLst/>
          </a:prstGeom>
          <a:noFill/>
          <a:ln>
            <a:noFill/>
          </a:ln>
        </p:spPr>
      </p:pic>
      <p:pic>
        <p:nvPicPr>
          <p:cNvPr id="117" name="Google Shape;117;p27" descr="Slate-V2-HD-3colPhotoInset.png"/>
          <p:cNvPicPr preferRelativeResize="0"/>
          <p:nvPr/>
        </p:nvPicPr>
        <p:blipFill rotWithShape="1">
          <a:blip r:embed="rId2">
            <a:alphaModFix/>
          </a:blip>
          <a:srcRect/>
          <a:stretch/>
        </p:blipFill>
        <p:spPr>
          <a:xfrm>
            <a:off x="4403800" y="1818214"/>
            <a:ext cx="3339972" cy="1847851"/>
          </a:xfrm>
          <a:prstGeom prst="rect">
            <a:avLst/>
          </a:prstGeom>
          <a:noFill/>
          <a:ln>
            <a:noFill/>
          </a:ln>
        </p:spPr>
      </p:pic>
      <p:pic>
        <p:nvPicPr>
          <p:cNvPr id="118" name="Google Shape;118;p27" descr="Slate-V2-HD-3colPhotoInset.png"/>
          <p:cNvPicPr preferRelativeResize="0"/>
          <p:nvPr/>
        </p:nvPicPr>
        <p:blipFill rotWithShape="1">
          <a:blip r:embed="rId2">
            <a:alphaModFix/>
          </a:blip>
          <a:srcRect/>
          <a:stretch/>
        </p:blipFill>
        <p:spPr>
          <a:xfrm>
            <a:off x="7936051" y="1818214"/>
            <a:ext cx="3339972" cy="1847851"/>
          </a:xfrm>
          <a:prstGeom prst="rect">
            <a:avLst/>
          </a:prstGeom>
          <a:noFill/>
          <a:ln>
            <a:noFill/>
          </a:ln>
        </p:spPr>
      </p:pic>
      <p:sp>
        <p:nvSpPr>
          <p:cNvPr id="119" name="Google Shape;119;p27"/>
          <p:cNvSpPr txBox="1">
            <a:spLocks noGrp="1"/>
          </p:cNvSpPr>
          <p:nvPr>
            <p:ph type="title"/>
          </p:nvPr>
        </p:nvSpPr>
        <p:spPr>
          <a:xfrm>
            <a:off x="913794" y="492126"/>
            <a:ext cx="10353763" cy="1205398"/>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lvl1pPr lvl="0" algn="ctr">
              <a:lnSpc>
                <a:spcPct val="90000"/>
              </a:lnSpc>
              <a:spcBef>
                <a:spcPts val="0"/>
              </a:spcBef>
              <a:spcAft>
                <a:spcPts val="0"/>
              </a:spcAft>
              <a:buClr>
                <a:schemeClr val="lt2"/>
              </a:buClr>
              <a:buSzPts val="4600"/>
              <a:buFont typeface="Sorts Mill Goudy"/>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 name="Google Shape;120;p27"/>
          <p:cNvSpPr txBox="1">
            <a:spLocks noGrp="1"/>
          </p:cNvSpPr>
          <p:nvPr>
            <p:ph type="body" idx="1"/>
          </p:nvPr>
        </p:nvSpPr>
        <p:spPr>
          <a:xfrm>
            <a:off x="913795" y="3904106"/>
            <a:ext cx="3300984" cy="576262"/>
          </a:xfrm>
          <a:prstGeom prst="rect">
            <a:avLst/>
          </a:prstGeom>
          <a:noFill/>
          <a:ln>
            <a:noFill/>
          </a:ln>
          <a:effectLst>
            <a:outerShdw blurRad="25400">
              <a:srgbClr val="000000">
                <a:alpha val="45882"/>
              </a:srgbClr>
            </a:outerShdw>
          </a:effectLst>
        </p:spPr>
        <p:txBody>
          <a:bodyPr spcFirstLastPara="1" wrap="square" lIns="91425" tIns="45700" rIns="91425" bIns="45700" anchor="b" anchorCtr="0">
            <a:noAutofit/>
          </a:bodyPr>
          <a:lstStyle>
            <a:lvl1pPr marL="457200" lvl="0" indent="-228600" algn="ctr">
              <a:lnSpc>
                <a:spcPct val="110000"/>
              </a:lnSpc>
              <a:spcBef>
                <a:spcPts val="360"/>
              </a:spcBef>
              <a:spcAft>
                <a:spcPts val="0"/>
              </a:spcAft>
              <a:buSzPts val="1260"/>
              <a:buNone/>
              <a:defRPr sz="1800" b="0">
                <a:solidFill>
                  <a:schemeClr val="lt1"/>
                </a:solidFill>
              </a:defRPr>
            </a:lvl1pPr>
            <a:lvl2pPr marL="914400" lvl="1" indent="-228600" algn="l">
              <a:spcBef>
                <a:spcPts val="600"/>
              </a:spcBef>
              <a:spcAft>
                <a:spcPts val="0"/>
              </a:spcAft>
              <a:buSzPts val="1400"/>
              <a:buNone/>
              <a:defRPr sz="2000" b="1"/>
            </a:lvl2pPr>
            <a:lvl3pPr marL="1371600" lvl="2" indent="-228600" algn="l">
              <a:spcBef>
                <a:spcPts val="600"/>
              </a:spcBef>
              <a:spcAft>
                <a:spcPts val="0"/>
              </a:spcAft>
              <a:buSzPts val="1260"/>
              <a:buNone/>
              <a:defRPr sz="1800" b="1"/>
            </a:lvl3pPr>
            <a:lvl4pPr marL="1828800" lvl="3" indent="-228600" algn="l">
              <a:spcBef>
                <a:spcPts val="600"/>
              </a:spcBef>
              <a:spcAft>
                <a:spcPts val="0"/>
              </a:spcAft>
              <a:buSzPts val="1120"/>
              <a:buNone/>
              <a:defRPr sz="1600" b="1"/>
            </a:lvl4pPr>
            <a:lvl5pPr marL="2286000" lvl="4" indent="-228600" algn="l">
              <a:spcBef>
                <a:spcPts val="600"/>
              </a:spcBef>
              <a:spcAft>
                <a:spcPts val="0"/>
              </a:spcAft>
              <a:buSzPts val="1120"/>
              <a:buNone/>
              <a:defRPr sz="1600" b="1"/>
            </a:lvl5pPr>
            <a:lvl6pPr marL="2743200" lvl="5" indent="-228600" algn="l">
              <a:spcBef>
                <a:spcPts val="600"/>
              </a:spcBef>
              <a:spcAft>
                <a:spcPts val="0"/>
              </a:spcAft>
              <a:buSzPts val="1120"/>
              <a:buNone/>
              <a:defRPr sz="1600" b="1"/>
            </a:lvl6pPr>
            <a:lvl7pPr marL="3200400" lvl="6" indent="-228600" algn="l">
              <a:spcBef>
                <a:spcPts val="600"/>
              </a:spcBef>
              <a:spcAft>
                <a:spcPts val="0"/>
              </a:spcAft>
              <a:buSzPts val="1120"/>
              <a:buNone/>
              <a:defRPr sz="1600" b="1"/>
            </a:lvl7pPr>
            <a:lvl8pPr marL="3657600" lvl="7" indent="-228600" algn="l">
              <a:spcBef>
                <a:spcPts val="600"/>
              </a:spcBef>
              <a:spcAft>
                <a:spcPts val="0"/>
              </a:spcAft>
              <a:buSzPts val="1120"/>
              <a:buNone/>
              <a:defRPr sz="1600" b="1"/>
            </a:lvl8pPr>
            <a:lvl9pPr marL="4114800" lvl="8" indent="-228600" algn="l">
              <a:spcBef>
                <a:spcPts val="600"/>
              </a:spcBef>
              <a:spcAft>
                <a:spcPts val="600"/>
              </a:spcAft>
              <a:buSzPts val="1120"/>
              <a:buNone/>
              <a:defRPr sz="1600" b="1"/>
            </a:lvl9pPr>
          </a:lstStyle>
          <a:p>
            <a:endParaRPr/>
          </a:p>
        </p:txBody>
      </p:sp>
      <p:sp>
        <p:nvSpPr>
          <p:cNvPr id="121" name="Google Shape;121;p27"/>
          <p:cNvSpPr>
            <a:spLocks noGrp="1"/>
          </p:cNvSpPr>
          <p:nvPr>
            <p:ph type="pic" idx="2"/>
          </p:nvPr>
        </p:nvSpPr>
        <p:spPr>
          <a:xfrm>
            <a:off x="1018102" y="1938918"/>
            <a:ext cx="3092368" cy="1602954"/>
          </a:xfrm>
          <a:prstGeom prst="roundRect">
            <a:avLst>
              <a:gd name="adj" fmla="val 1858"/>
            </a:avLst>
          </a:prstGeom>
          <a:noFill/>
          <a:ln>
            <a:noFill/>
          </a:ln>
          <a:effectLst>
            <a:outerShdw blurRad="38100" dist="25400" dir="4440000">
              <a:srgbClr val="000000">
                <a:alpha val="35686"/>
              </a:srgbClr>
            </a:outerShdw>
          </a:effectLst>
        </p:spPr>
      </p:sp>
      <p:sp>
        <p:nvSpPr>
          <p:cNvPr id="122" name="Google Shape;122;p27"/>
          <p:cNvSpPr txBox="1">
            <a:spLocks noGrp="1"/>
          </p:cNvSpPr>
          <p:nvPr>
            <p:ph type="body" idx="3"/>
          </p:nvPr>
        </p:nvSpPr>
        <p:spPr>
          <a:xfrm>
            <a:off x="913795" y="4572443"/>
            <a:ext cx="3300984" cy="1218758"/>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228600" algn="ctr">
              <a:lnSpc>
                <a:spcPct val="110000"/>
              </a:lnSpc>
              <a:spcBef>
                <a:spcPts val="280"/>
              </a:spcBef>
              <a:spcAft>
                <a:spcPts val="0"/>
              </a:spcAft>
              <a:buSzPts val="980"/>
              <a:buNone/>
              <a:defRPr sz="1400"/>
            </a:lvl1pPr>
            <a:lvl2pPr marL="914400" lvl="1" indent="-228600" algn="l">
              <a:spcBef>
                <a:spcPts val="600"/>
              </a:spcBef>
              <a:spcAft>
                <a:spcPts val="0"/>
              </a:spcAft>
              <a:buSzPts val="840"/>
              <a:buNone/>
              <a:defRPr sz="1200"/>
            </a:lvl2pPr>
            <a:lvl3pPr marL="1371600" lvl="2" indent="-228600" algn="l">
              <a:spcBef>
                <a:spcPts val="600"/>
              </a:spcBef>
              <a:spcAft>
                <a:spcPts val="0"/>
              </a:spcAft>
              <a:buSzPts val="700"/>
              <a:buNone/>
              <a:defRPr sz="1000"/>
            </a:lvl3pPr>
            <a:lvl4pPr marL="1828800" lvl="3" indent="-228600" algn="l">
              <a:spcBef>
                <a:spcPts val="600"/>
              </a:spcBef>
              <a:spcAft>
                <a:spcPts val="0"/>
              </a:spcAft>
              <a:buSzPts val="630"/>
              <a:buNone/>
              <a:defRPr sz="900"/>
            </a:lvl4pPr>
            <a:lvl5pPr marL="2286000" lvl="4" indent="-228600" algn="l">
              <a:spcBef>
                <a:spcPts val="600"/>
              </a:spcBef>
              <a:spcAft>
                <a:spcPts val="0"/>
              </a:spcAft>
              <a:buSzPts val="630"/>
              <a:buNone/>
              <a:defRPr sz="900"/>
            </a:lvl5pPr>
            <a:lvl6pPr marL="2743200" lvl="5" indent="-228600" algn="l">
              <a:spcBef>
                <a:spcPts val="600"/>
              </a:spcBef>
              <a:spcAft>
                <a:spcPts val="0"/>
              </a:spcAft>
              <a:buSzPts val="630"/>
              <a:buNone/>
              <a:defRPr sz="900"/>
            </a:lvl6pPr>
            <a:lvl7pPr marL="3200400" lvl="6" indent="-228600" algn="l">
              <a:spcBef>
                <a:spcPts val="600"/>
              </a:spcBef>
              <a:spcAft>
                <a:spcPts val="0"/>
              </a:spcAft>
              <a:buSzPts val="630"/>
              <a:buNone/>
              <a:defRPr sz="900"/>
            </a:lvl7pPr>
            <a:lvl8pPr marL="3657600" lvl="7" indent="-228600" algn="l">
              <a:spcBef>
                <a:spcPts val="600"/>
              </a:spcBef>
              <a:spcAft>
                <a:spcPts val="0"/>
              </a:spcAft>
              <a:buSzPts val="630"/>
              <a:buNone/>
              <a:defRPr sz="900"/>
            </a:lvl8pPr>
            <a:lvl9pPr marL="4114800" lvl="8" indent="-228600" algn="l">
              <a:spcBef>
                <a:spcPts val="600"/>
              </a:spcBef>
              <a:spcAft>
                <a:spcPts val="600"/>
              </a:spcAft>
              <a:buSzPts val="630"/>
              <a:buNone/>
              <a:defRPr sz="900"/>
            </a:lvl9pPr>
          </a:lstStyle>
          <a:p>
            <a:endParaRPr/>
          </a:p>
        </p:txBody>
      </p:sp>
      <p:sp>
        <p:nvSpPr>
          <p:cNvPr id="123" name="Google Shape;123;p27"/>
          <p:cNvSpPr txBox="1">
            <a:spLocks noGrp="1"/>
          </p:cNvSpPr>
          <p:nvPr>
            <p:ph type="body" idx="4"/>
          </p:nvPr>
        </p:nvSpPr>
        <p:spPr>
          <a:xfrm>
            <a:off x="4442788" y="3904106"/>
            <a:ext cx="3300984" cy="576262"/>
          </a:xfrm>
          <a:prstGeom prst="rect">
            <a:avLst/>
          </a:prstGeom>
          <a:noFill/>
          <a:ln>
            <a:noFill/>
          </a:ln>
          <a:effectLst>
            <a:outerShdw blurRad="25400">
              <a:srgbClr val="000000">
                <a:alpha val="45882"/>
              </a:srgbClr>
            </a:outerShdw>
          </a:effectLst>
        </p:spPr>
        <p:txBody>
          <a:bodyPr spcFirstLastPara="1" wrap="square" lIns="91425" tIns="45700" rIns="91425" bIns="45700" anchor="b" anchorCtr="0">
            <a:noAutofit/>
          </a:bodyPr>
          <a:lstStyle>
            <a:lvl1pPr marL="457200" lvl="0" indent="-228600" algn="ctr">
              <a:lnSpc>
                <a:spcPct val="110000"/>
              </a:lnSpc>
              <a:spcBef>
                <a:spcPts val="360"/>
              </a:spcBef>
              <a:spcAft>
                <a:spcPts val="0"/>
              </a:spcAft>
              <a:buSzPts val="1260"/>
              <a:buNone/>
              <a:defRPr sz="1800" b="0">
                <a:solidFill>
                  <a:schemeClr val="lt1"/>
                </a:solidFill>
              </a:defRPr>
            </a:lvl1pPr>
            <a:lvl2pPr marL="914400" lvl="1" indent="-228600" algn="l">
              <a:spcBef>
                <a:spcPts val="600"/>
              </a:spcBef>
              <a:spcAft>
                <a:spcPts val="0"/>
              </a:spcAft>
              <a:buSzPts val="1400"/>
              <a:buNone/>
              <a:defRPr sz="2000" b="1"/>
            </a:lvl2pPr>
            <a:lvl3pPr marL="1371600" lvl="2" indent="-228600" algn="l">
              <a:spcBef>
                <a:spcPts val="600"/>
              </a:spcBef>
              <a:spcAft>
                <a:spcPts val="0"/>
              </a:spcAft>
              <a:buSzPts val="1260"/>
              <a:buNone/>
              <a:defRPr sz="1800" b="1"/>
            </a:lvl3pPr>
            <a:lvl4pPr marL="1828800" lvl="3" indent="-228600" algn="l">
              <a:spcBef>
                <a:spcPts val="600"/>
              </a:spcBef>
              <a:spcAft>
                <a:spcPts val="0"/>
              </a:spcAft>
              <a:buSzPts val="1120"/>
              <a:buNone/>
              <a:defRPr sz="1600" b="1"/>
            </a:lvl4pPr>
            <a:lvl5pPr marL="2286000" lvl="4" indent="-228600" algn="l">
              <a:spcBef>
                <a:spcPts val="600"/>
              </a:spcBef>
              <a:spcAft>
                <a:spcPts val="0"/>
              </a:spcAft>
              <a:buSzPts val="1120"/>
              <a:buNone/>
              <a:defRPr sz="1600" b="1"/>
            </a:lvl5pPr>
            <a:lvl6pPr marL="2743200" lvl="5" indent="-228600" algn="l">
              <a:spcBef>
                <a:spcPts val="600"/>
              </a:spcBef>
              <a:spcAft>
                <a:spcPts val="0"/>
              </a:spcAft>
              <a:buSzPts val="1120"/>
              <a:buNone/>
              <a:defRPr sz="1600" b="1"/>
            </a:lvl6pPr>
            <a:lvl7pPr marL="3200400" lvl="6" indent="-228600" algn="l">
              <a:spcBef>
                <a:spcPts val="600"/>
              </a:spcBef>
              <a:spcAft>
                <a:spcPts val="0"/>
              </a:spcAft>
              <a:buSzPts val="1120"/>
              <a:buNone/>
              <a:defRPr sz="1600" b="1"/>
            </a:lvl7pPr>
            <a:lvl8pPr marL="3657600" lvl="7" indent="-228600" algn="l">
              <a:spcBef>
                <a:spcPts val="600"/>
              </a:spcBef>
              <a:spcAft>
                <a:spcPts val="0"/>
              </a:spcAft>
              <a:buSzPts val="1120"/>
              <a:buNone/>
              <a:defRPr sz="1600" b="1"/>
            </a:lvl8pPr>
            <a:lvl9pPr marL="4114800" lvl="8" indent="-228600" algn="l">
              <a:spcBef>
                <a:spcPts val="600"/>
              </a:spcBef>
              <a:spcAft>
                <a:spcPts val="600"/>
              </a:spcAft>
              <a:buSzPts val="1120"/>
              <a:buNone/>
              <a:defRPr sz="1600" b="1"/>
            </a:lvl9pPr>
          </a:lstStyle>
          <a:p>
            <a:endParaRPr/>
          </a:p>
        </p:txBody>
      </p:sp>
      <p:sp>
        <p:nvSpPr>
          <p:cNvPr id="124" name="Google Shape;124;p27"/>
          <p:cNvSpPr>
            <a:spLocks noGrp="1"/>
          </p:cNvSpPr>
          <p:nvPr>
            <p:ph type="pic" idx="5"/>
          </p:nvPr>
        </p:nvSpPr>
        <p:spPr>
          <a:xfrm>
            <a:off x="4545743" y="1939094"/>
            <a:ext cx="3092368" cy="1608164"/>
          </a:xfrm>
          <a:prstGeom prst="roundRect">
            <a:avLst>
              <a:gd name="adj" fmla="val 1858"/>
            </a:avLst>
          </a:prstGeom>
          <a:noFill/>
          <a:ln>
            <a:noFill/>
          </a:ln>
          <a:effectLst>
            <a:outerShdw blurRad="38100" dist="25400" dir="4440000">
              <a:srgbClr val="000000">
                <a:alpha val="35686"/>
              </a:srgbClr>
            </a:outerShdw>
          </a:effectLst>
        </p:spPr>
      </p:sp>
      <p:sp>
        <p:nvSpPr>
          <p:cNvPr id="125" name="Google Shape;125;p27"/>
          <p:cNvSpPr txBox="1">
            <a:spLocks noGrp="1"/>
          </p:cNvSpPr>
          <p:nvPr>
            <p:ph type="body" idx="6"/>
          </p:nvPr>
        </p:nvSpPr>
        <p:spPr>
          <a:xfrm>
            <a:off x="4441435" y="4572442"/>
            <a:ext cx="3300984" cy="1218758"/>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228600" algn="ctr">
              <a:lnSpc>
                <a:spcPct val="110000"/>
              </a:lnSpc>
              <a:spcBef>
                <a:spcPts val="280"/>
              </a:spcBef>
              <a:spcAft>
                <a:spcPts val="0"/>
              </a:spcAft>
              <a:buSzPts val="980"/>
              <a:buNone/>
              <a:defRPr sz="1400"/>
            </a:lvl1pPr>
            <a:lvl2pPr marL="914400" lvl="1" indent="-228600" algn="l">
              <a:spcBef>
                <a:spcPts val="600"/>
              </a:spcBef>
              <a:spcAft>
                <a:spcPts val="0"/>
              </a:spcAft>
              <a:buSzPts val="840"/>
              <a:buNone/>
              <a:defRPr sz="1200"/>
            </a:lvl2pPr>
            <a:lvl3pPr marL="1371600" lvl="2" indent="-228600" algn="l">
              <a:spcBef>
                <a:spcPts val="600"/>
              </a:spcBef>
              <a:spcAft>
                <a:spcPts val="0"/>
              </a:spcAft>
              <a:buSzPts val="700"/>
              <a:buNone/>
              <a:defRPr sz="1000"/>
            </a:lvl3pPr>
            <a:lvl4pPr marL="1828800" lvl="3" indent="-228600" algn="l">
              <a:spcBef>
                <a:spcPts val="600"/>
              </a:spcBef>
              <a:spcAft>
                <a:spcPts val="0"/>
              </a:spcAft>
              <a:buSzPts val="630"/>
              <a:buNone/>
              <a:defRPr sz="900"/>
            </a:lvl4pPr>
            <a:lvl5pPr marL="2286000" lvl="4" indent="-228600" algn="l">
              <a:spcBef>
                <a:spcPts val="600"/>
              </a:spcBef>
              <a:spcAft>
                <a:spcPts val="0"/>
              </a:spcAft>
              <a:buSzPts val="630"/>
              <a:buNone/>
              <a:defRPr sz="900"/>
            </a:lvl5pPr>
            <a:lvl6pPr marL="2743200" lvl="5" indent="-228600" algn="l">
              <a:spcBef>
                <a:spcPts val="600"/>
              </a:spcBef>
              <a:spcAft>
                <a:spcPts val="0"/>
              </a:spcAft>
              <a:buSzPts val="630"/>
              <a:buNone/>
              <a:defRPr sz="900"/>
            </a:lvl6pPr>
            <a:lvl7pPr marL="3200400" lvl="6" indent="-228600" algn="l">
              <a:spcBef>
                <a:spcPts val="600"/>
              </a:spcBef>
              <a:spcAft>
                <a:spcPts val="0"/>
              </a:spcAft>
              <a:buSzPts val="630"/>
              <a:buNone/>
              <a:defRPr sz="900"/>
            </a:lvl7pPr>
            <a:lvl8pPr marL="3657600" lvl="7" indent="-228600" algn="l">
              <a:spcBef>
                <a:spcPts val="600"/>
              </a:spcBef>
              <a:spcAft>
                <a:spcPts val="0"/>
              </a:spcAft>
              <a:buSzPts val="630"/>
              <a:buNone/>
              <a:defRPr sz="900"/>
            </a:lvl8pPr>
            <a:lvl9pPr marL="4114800" lvl="8" indent="-228600" algn="l">
              <a:spcBef>
                <a:spcPts val="600"/>
              </a:spcBef>
              <a:spcAft>
                <a:spcPts val="600"/>
              </a:spcAft>
              <a:buSzPts val="630"/>
              <a:buNone/>
              <a:defRPr sz="900"/>
            </a:lvl9pPr>
          </a:lstStyle>
          <a:p>
            <a:endParaRPr/>
          </a:p>
        </p:txBody>
      </p:sp>
      <p:sp>
        <p:nvSpPr>
          <p:cNvPr id="126" name="Google Shape;126;p27"/>
          <p:cNvSpPr txBox="1">
            <a:spLocks noGrp="1"/>
          </p:cNvSpPr>
          <p:nvPr>
            <p:ph type="body" idx="7"/>
          </p:nvPr>
        </p:nvSpPr>
        <p:spPr>
          <a:xfrm>
            <a:off x="7966697" y="3904106"/>
            <a:ext cx="3300984" cy="576262"/>
          </a:xfrm>
          <a:prstGeom prst="rect">
            <a:avLst/>
          </a:prstGeom>
          <a:noFill/>
          <a:ln>
            <a:noFill/>
          </a:ln>
          <a:effectLst>
            <a:outerShdw blurRad="25400">
              <a:srgbClr val="000000">
                <a:alpha val="45882"/>
              </a:srgbClr>
            </a:outerShdw>
          </a:effectLst>
        </p:spPr>
        <p:txBody>
          <a:bodyPr spcFirstLastPara="1" wrap="square" lIns="91425" tIns="45700" rIns="91425" bIns="45700" anchor="b" anchorCtr="0">
            <a:noAutofit/>
          </a:bodyPr>
          <a:lstStyle>
            <a:lvl1pPr marL="457200" lvl="0" indent="-228600" algn="ctr">
              <a:lnSpc>
                <a:spcPct val="110000"/>
              </a:lnSpc>
              <a:spcBef>
                <a:spcPts val="360"/>
              </a:spcBef>
              <a:spcAft>
                <a:spcPts val="0"/>
              </a:spcAft>
              <a:buSzPts val="1260"/>
              <a:buNone/>
              <a:defRPr sz="1800" b="0">
                <a:solidFill>
                  <a:schemeClr val="lt1"/>
                </a:solidFill>
              </a:defRPr>
            </a:lvl1pPr>
            <a:lvl2pPr marL="914400" lvl="1" indent="-228600" algn="l">
              <a:spcBef>
                <a:spcPts val="600"/>
              </a:spcBef>
              <a:spcAft>
                <a:spcPts val="0"/>
              </a:spcAft>
              <a:buSzPts val="1400"/>
              <a:buNone/>
              <a:defRPr sz="2000" b="1"/>
            </a:lvl2pPr>
            <a:lvl3pPr marL="1371600" lvl="2" indent="-228600" algn="l">
              <a:spcBef>
                <a:spcPts val="600"/>
              </a:spcBef>
              <a:spcAft>
                <a:spcPts val="0"/>
              </a:spcAft>
              <a:buSzPts val="1260"/>
              <a:buNone/>
              <a:defRPr sz="1800" b="1"/>
            </a:lvl3pPr>
            <a:lvl4pPr marL="1828800" lvl="3" indent="-228600" algn="l">
              <a:spcBef>
                <a:spcPts val="600"/>
              </a:spcBef>
              <a:spcAft>
                <a:spcPts val="0"/>
              </a:spcAft>
              <a:buSzPts val="1120"/>
              <a:buNone/>
              <a:defRPr sz="1600" b="1"/>
            </a:lvl4pPr>
            <a:lvl5pPr marL="2286000" lvl="4" indent="-228600" algn="l">
              <a:spcBef>
                <a:spcPts val="600"/>
              </a:spcBef>
              <a:spcAft>
                <a:spcPts val="0"/>
              </a:spcAft>
              <a:buSzPts val="1120"/>
              <a:buNone/>
              <a:defRPr sz="1600" b="1"/>
            </a:lvl5pPr>
            <a:lvl6pPr marL="2743200" lvl="5" indent="-228600" algn="l">
              <a:spcBef>
                <a:spcPts val="600"/>
              </a:spcBef>
              <a:spcAft>
                <a:spcPts val="0"/>
              </a:spcAft>
              <a:buSzPts val="1120"/>
              <a:buNone/>
              <a:defRPr sz="1600" b="1"/>
            </a:lvl6pPr>
            <a:lvl7pPr marL="3200400" lvl="6" indent="-228600" algn="l">
              <a:spcBef>
                <a:spcPts val="600"/>
              </a:spcBef>
              <a:spcAft>
                <a:spcPts val="0"/>
              </a:spcAft>
              <a:buSzPts val="1120"/>
              <a:buNone/>
              <a:defRPr sz="1600" b="1"/>
            </a:lvl7pPr>
            <a:lvl8pPr marL="3657600" lvl="7" indent="-228600" algn="l">
              <a:spcBef>
                <a:spcPts val="600"/>
              </a:spcBef>
              <a:spcAft>
                <a:spcPts val="0"/>
              </a:spcAft>
              <a:buSzPts val="1120"/>
              <a:buNone/>
              <a:defRPr sz="1600" b="1"/>
            </a:lvl8pPr>
            <a:lvl9pPr marL="4114800" lvl="8" indent="-228600" algn="l">
              <a:spcBef>
                <a:spcPts val="600"/>
              </a:spcBef>
              <a:spcAft>
                <a:spcPts val="600"/>
              </a:spcAft>
              <a:buSzPts val="1120"/>
              <a:buNone/>
              <a:defRPr sz="1600" b="1"/>
            </a:lvl9pPr>
          </a:lstStyle>
          <a:p>
            <a:endParaRPr/>
          </a:p>
        </p:txBody>
      </p:sp>
      <p:sp>
        <p:nvSpPr>
          <p:cNvPr id="127" name="Google Shape;127;p27"/>
          <p:cNvSpPr>
            <a:spLocks noGrp="1"/>
          </p:cNvSpPr>
          <p:nvPr>
            <p:ph type="pic" idx="8"/>
          </p:nvPr>
        </p:nvSpPr>
        <p:spPr>
          <a:xfrm>
            <a:off x="8075698" y="1934432"/>
            <a:ext cx="3092368" cy="1607294"/>
          </a:xfrm>
          <a:prstGeom prst="roundRect">
            <a:avLst>
              <a:gd name="adj" fmla="val 1858"/>
            </a:avLst>
          </a:prstGeom>
          <a:noFill/>
          <a:ln>
            <a:noFill/>
          </a:ln>
          <a:effectLst>
            <a:outerShdw blurRad="38100" dist="25400" dir="4440000">
              <a:srgbClr val="000000">
                <a:alpha val="35686"/>
              </a:srgbClr>
            </a:outerShdw>
          </a:effectLst>
        </p:spPr>
      </p:sp>
      <p:sp>
        <p:nvSpPr>
          <p:cNvPr id="128" name="Google Shape;128;p27"/>
          <p:cNvSpPr txBox="1">
            <a:spLocks noGrp="1"/>
          </p:cNvSpPr>
          <p:nvPr>
            <p:ph type="body" idx="9"/>
          </p:nvPr>
        </p:nvSpPr>
        <p:spPr>
          <a:xfrm>
            <a:off x="7966572" y="4572442"/>
            <a:ext cx="3300984" cy="1218758"/>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228600" algn="ctr">
              <a:lnSpc>
                <a:spcPct val="110000"/>
              </a:lnSpc>
              <a:spcBef>
                <a:spcPts val="280"/>
              </a:spcBef>
              <a:spcAft>
                <a:spcPts val="0"/>
              </a:spcAft>
              <a:buSzPts val="980"/>
              <a:buNone/>
              <a:defRPr sz="1400"/>
            </a:lvl1pPr>
            <a:lvl2pPr marL="914400" lvl="1" indent="-228600" algn="l">
              <a:spcBef>
                <a:spcPts val="600"/>
              </a:spcBef>
              <a:spcAft>
                <a:spcPts val="0"/>
              </a:spcAft>
              <a:buSzPts val="840"/>
              <a:buNone/>
              <a:defRPr sz="1200"/>
            </a:lvl2pPr>
            <a:lvl3pPr marL="1371600" lvl="2" indent="-228600" algn="l">
              <a:spcBef>
                <a:spcPts val="600"/>
              </a:spcBef>
              <a:spcAft>
                <a:spcPts val="0"/>
              </a:spcAft>
              <a:buSzPts val="700"/>
              <a:buNone/>
              <a:defRPr sz="1000"/>
            </a:lvl3pPr>
            <a:lvl4pPr marL="1828800" lvl="3" indent="-228600" algn="l">
              <a:spcBef>
                <a:spcPts val="600"/>
              </a:spcBef>
              <a:spcAft>
                <a:spcPts val="0"/>
              </a:spcAft>
              <a:buSzPts val="630"/>
              <a:buNone/>
              <a:defRPr sz="900"/>
            </a:lvl4pPr>
            <a:lvl5pPr marL="2286000" lvl="4" indent="-228600" algn="l">
              <a:spcBef>
                <a:spcPts val="600"/>
              </a:spcBef>
              <a:spcAft>
                <a:spcPts val="0"/>
              </a:spcAft>
              <a:buSzPts val="630"/>
              <a:buNone/>
              <a:defRPr sz="900"/>
            </a:lvl5pPr>
            <a:lvl6pPr marL="2743200" lvl="5" indent="-228600" algn="l">
              <a:spcBef>
                <a:spcPts val="600"/>
              </a:spcBef>
              <a:spcAft>
                <a:spcPts val="0"/>
              </a:spcAft>
              <a:buSzPts val="630"/>
              <a:buNone/>
              <a:defRPr sz="900"/>
            </a:lvl6pPr>
            <a:lvl7pPr marL="3200400" lvl="6" indent="-228600" algn="l">
              <a:spcBef>
                <a:spcPts val="600"/>
              </a:spcBef>
              <a:spcAft>
                <a:spcPts val="0"/>
              </a:spcAft>
              <a:buSzPts val="630"/>
              <a:buNone/>
              <a:defRPr sz="900"/>
            </a:lvl7pPr>
            <a:lvl8pPr marL="3657600" lvl="7" indent="-228600" algn="l">
              <a:spcBef>
                <a:spcPts val="600"/>
              </a:spcBef>
              <a:spcAft>
                <a:spcPts val="0"/>
              </a:spcAft>
              <a:buSzPts val="630"/>
              <a:buNone/>
              <a:defRPr sz="900"/>
            </a:lvl8pPr>
            <a:lvl9pPr marL="4114800" lvl="8" indent="-228600" algn="l">
              <a:spcBef>
                <a:spcPts val="600"/>
              </a:spcBef>
              <a:spcAft>
                <a:spcPts val="600"/>
              </a:spcAft>
              <a:buSzPts val="630"/>
              <a:buNone/>
              <a:defRPr sz="900"/>
            </a:lvl9pPr>
          </a:lstStyle>
          <a:p>
            <a:endParaRPr/>
          </a:p>
        </p:txBody>
      </p:sp>
      <p:sp>
        <p:nvSpPr>
          <p:cNvPr id="129" name="Google Shape;129;p27"/>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 name="Google Shape;130;p27"/>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 name="Google Shape;131;p27"/>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Nadpis a zvislý text" type="vertTx">
  <p:cSld name="VERTICAL_TEXT">
    <p:spTree>
      <p:nvGrpSpPr>
        <p:cNvPr id="1" name="Shape 132"/>
        <p:cNvGrpSpPr/>
        <p:nvPr/>
      </p:nvGrpSpPr>
      <p:grpSpPr>
        <a:xfrm>
          <a:off x="0" y="0"/>
          <a:ext cx="0" cy="0"/>
          <a:chOff x="0" y="0"/>
          <a:chExt cx="0" cy="0"/>
        </a:xfrm>
      </p:grpSpPr>
      <p:sp>
        <p:nvSpPr>
          <p:cNvPr id="133" name="Google Shape;133;p28"/>
          <p:cNvSpPr txBox="1">
            <a:spLocks noGrp="1"/>
          </p:cNvSpPr>
          <p:nvPr>
            <p:ph type="title"/>
          </p:nvPr>
        </p:nvSpPr>
        <p:spPr>
          <a:xfrm>
            <a:off x="913795" y="609600"/>
            <a:ext cx="10353762" cy="1257300"/>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lvl1pPr lvl="0" algn="ctr">
              <a:lnSpc>
                <a:spcPct val="90000"/>
              </a:lnSpc>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4" name="Google Shape;134;p28"/>
          <p:cNvSpPr txBox="1">
            <a:spLocks noGrp="1"/>
          </p:cNvSpPr>
          <p:nvPr>
            <p:ph type="body" idx="1"/>
          </p:nvPr>
        </p:nvSpPr>
        <p:spPr>
          <a:xfrm rot="5400000">
            <a:off x="4233302" y="-1243057"/>
            <a:ext cx="3714749" cy="10353762"/>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308610" algn="l">
              <a:lnSpc>
                <a:spcPct val="110000"/>
              </a:lnSpc>
              <a:spcBef>
                <a:spcPts val="360"/>
              </a:spcBef>
              <a:spcAft>
                <a:spcPts val="0"/>
              </a:spcAft>
              <a:buSzPts val="1260"/>
              <a:buChar char="◈"/>
              <a:defRPr/>
            </a:lvl1pPr>
            <a:lvl2pPr marL="914400" lvl="1" indent="-308610" algn="l">
              <a:spcBef>
                <a:spcPts val="600"/>
              </a:spcBef>
              <a:spcAft>
                <a:spcPts val="0"/>
              </a:spcAft>
              <a:buSzPts val="1260"/>
              <a:buChar char="🞚"/>
              <a:defRPr/>
            </a:lvl2pPr>
            <a:lvl3pPr marL="1371600" lvl="2" indent="-308610" algn="l">
              <a:spcBef>
                <a:spcPts val="600"/>
              </a:spcBef>
              <a:spcAft>
                <a:spcPts val="0"/>
              </a:spcAft>
              <a:buSzPts val="1260"/>
              <a:buChar char="◈"/>
              <a:defRPr/>
            </a:lvl3pPr>
            <a:lvl4pPr marL="1828800" lvl="3" indent="-308610" algn="l">
              <a:spcBef>
                <a:spcPts val="600"/>
              </a:spcBef>
              <a:spcAft>
                <a:spcPts val="0"/>
              </a:spcAft>
              <a:buSzPts val="1260"/>
              <a:buChar char="🞚"/>
              <a:defRPr/>
            </a:lvl4pPr>
            <a:lvl5pPr marL="2286000" lvl="4" indent="-308610" algn="l">
              <a:spcBef>
                <a:spcPts val="600"/>
              </a:spcBef>
              <a:spcAft>
                <a:spcPts val="0"/>
              </a:spcAft>
              <a:buSzPts val="1260"/>
              <a:buChar char="◈"/>
              <a:defRPr/>
            </a:lvl5pPr>
            <a:lvl6pPr marL="2743200" lvl="5" indent="-308610" algn="l">
              <a:spcBef>
                <a:spcPts val="600"/>
              </a:spcBef>
              <a:spcAft>
                <a:spcPts val="0"/>
              </a:spcAft>
              <a:buSzPts val="1260"/>
              <a:buChar char="◈"/>
              <a:defRPr/>
            </a:lvl6pPr>
            <a:lvl7pPr marL="3200400" lvl="6" indent="-308610" algn="l">
              <a:spcBef>
                <a:spcPts val="600"/>
              </a:spcBef>
              <a:spcAft>
                <a:spcPts val="0"/>
              </a:spcAft>
              <a:buSzPts val="1260"/>
              <a:buChar char="◈"/>
              <a:defRPr/>
            </a:lvl7pPr>
            <a:lvl8pPr marL="3657600" lvl="7" indent="-308609" algn="l">
              <a:spcBef>
                <a:spcPts val="600"/>
              </a:spcBef>
              <a:spcAft>
                <a:spcPts val="0"/>
              </a:spcAft>
              <a:buSzPts val="1260"/>
              <a:buChar char="◈"/>
              <a:defRPr/>
            </a:lvl8pPr>
            <a:lvl9pPr marL="4114800" lvl="8" indent="-308609" algn="l">
              <a:spcBef>
                <a:spcPts val="600"/>
              </a:spcBef>
              <a:spcAft>
                <a:spcPts val="600"/>
              </a:spcAft>
              <a:buSzPts val="1260"/>
              <a:buChar char="◈"/>
              <a:defRPr/>
            </a:lvl9pPr>
          </a:lstStyle>
          <a:p>
            <a:endParaRPr/>
          </a:p>
        </p:txBody>
      </p:sp>
      <p:sp>
        <p:nvSpPr>
          <p:cNvPr id="135" name="Google Shape;135;p28"/>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28"/>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 name="Google Shape;137;p28"/>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Zvislý nadpis a text" type="vertTitleAndTx">
  <p:cSld name="VERTICAL_TITLE_AND_VERTICAL_TEXT">
    <p:spTree>
      <p:nvGrpSpPr>
        <p:cNvPr id="1" name="Shape 138"/>
        <p:cNvGrpSpPr/>
        <p:nvPr/>
      </p:nvGrpSpPr>
      <p:grpSpPr>
        <a:xfrm>
          <a:off x="0" y="0"/>
          <a:ext cx="0" cy="0"/>
          <a:chOff x="0" y="0"/>
          <a:chExt cx="0" cy="0"/>
        </a:xfrm>
      </p:grpSpPr>
      <p:sp>
        <p:nvSpPr>
          <p:cNvPr id="139" name="Google Shape;139;p29"/>
          <p:cNvSpPr txBox="1">
            <a:spLocks noGrp="1"/>
          </p:cNvSpPr>
          <p:nvPr>
            <p:ph type="title"/>
          </p:nvPr>
        </p:nvSpPr>
        <p:spPr>
          <a:xfrm rot="5400000">
            <a:off x="7534511" y="2058156"/>
            <a:ext cx="5181601" cy="2284487"/>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4600"/>
              <a:buFont typeface="Sorts Mill Goudy"/>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0" name="Google Shape;140;p29"/>
          <p:cNvSpPr txBox="1">
            <a:spLocks noGrp="1"/>
          </p:cNvSpPr>
          <p:nvPr>
            <p:ph type="body" idx="1"/>
          </p:nvPr>
        </p:nvSpPr>
        <p:spPr>
          <a:xfrm rot="5400000">
            <a:off x="2281431" y="-758036"/>
            <a:ext cx="5181601" cy="7916872"/>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308610" algn="l">
              <a:lnSpc>
                <a:spcPct val="110000"/>
              </a:lnSpc>
              <a:spcBef>
                <a:spcPts val="360"/>
              </a:spcBef>
              <a:spcAft>
                <a:spcPts val="0"/>
              </a:spcAft>
              <a:buSzPts val="1260"/>
              <a:buChar char="◈"/>
              <a:defRPr/>
            </a:lvl1pPr>
            <a:lvl2pPr marL="914400" lvl="1" indent="-308610" algn="l">
              <a:spcBef>
                <a:spcPts val="600"/>
              </a:spcBef>
              <a:spcAft>
                <a:spcPts val="0"/>
              </a:spcAft>
              <a:buSzPts val="1260"/>
              <a:buChar char="🞚"/>
              <a:defRPr/>
            </a:lvl2pPr>
            <a:lvl3pPr marL="1371600" lvl="2" indent="-308610" algn="l">
              <a:spcBef>
                <a:spcPts val="600"/>
              </a:spcBef>
              <a:spcAft>
                <a:spcPts val="0"/>
              </a:spcAft>
              <a:buSzPts val="1260"/>
              <a:buChar char="◈"/>
              <a:defRPr/>
            </a:lvl3pPr>
            <a:lvl4pPr marL="1828800" lvl="3" indent="-308610" algn="l">
              <a:spcBef>
                <a:spcPts val="600"/>
              </a:spcBef>
              <a:spcAft>
                <a:spcPts val="0"/>
              </a:spcAft>
              <a:buSzPts val="1260"/>
              <a:buChar char="🞚"/>
              <a:defRPr/>
            </a:lvl4pPr>
            <a:lvl5pPr marL="2286000" lvl="4" indent="-308610" algn="l">
              <a:spcBef>
                <a:spcPts val="600"/>
              </a:spcBef>
              <a:spcAft>
                <a:spcPts val="0"/>
              </a:spcAft>
              <a:buSzPts val="1260"/>
              <a:buChar char="◈"/>
              <a:defRPr/>
            </a:lvl5pPr>
            <a:lvl6pPr marL="2743200" lvl="5" indent="-308610" algn="l">
              <a:spcBef>
                <a:spcPts val="600"/>
              </a:spcBef>
              <a:spcAft>
                <a:spcPts val="0"/>
              </a:spcAft>
              <a:buSzPts val="1260"/>
              <a:buChar char="◈"/>
              <a:defRPr/>
            </a:lvl6pPr>
            <a:lvl7pPr marL="3200400" lvl="6" indent="-308610" algn="l">
              <a:spcBef>
                <a:spcPts val="600"/>
              </a:spcBef>
              <a:spcAft>
                <a:spcPts val="0"/>
              </a:spcAft>
              <a:buSzPts val="1260"/>
              <a:buChar char="◈"/>
              <a:defRPr/>
            </a:lvl7pPr>
            <a:lvl8pPr marL="3657600" lvl="7" indent="-308609" algn="l">
              <a:spcBef>
                <a:spcPts val="600"/>
              </a:spcBef>
              <a:spcAft>
                <a:spcPts val="0"/>
              </a:spcAft>
              <a:buSzPts val="1260"/>
              <a:buChar char="◈"/>
              <a:defRPr/>
            </a:lvl8pPr>
            <a:lvl9pPr marL="4114800" lvl="8" indent="-308609" algn="l">
              <a:spcBef>
                <a:spcPts val="600"/>
              </a:spcBef>
              <a:spcAft>
                <a:spcPts val="600"/>
              </a:spcAft>
              <a:buSzPts val="1260"/>
              <a:buChar char="◈"/>
              <a:defRPr/>
            </a:lvl9pPr>
          </a:lstStyle>
          <a:p>
            <a:endParaRPr/>
          </a:p>
        </p:txBody>
      </p:sp>
      <p:sp>
        <p:nvSpPr>
          <p:cNvPr id="141" name="Google Shape;141;p29"/>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2" name="Google Shape;142;p29"/>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 name="Google Shape;143;p29"/>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Nadpis a obsah" type="obj">
  <p:cSld name="OBJECT">
    <p:spTree>
      <p:nvGrpSpPr>
        <p:cNvPr id="1" name="Shape 21"/>
        <p:cNvGrpSpPr/>
        <p:nvPr/>
      </p:nvGrpSpPr>
      <p:grpSpPr>
        <a:xfrm>
          <a:off x="0" y="0"/>
          <a:ext cx="0" cy="0"/>
          <a:chOff x="0" y="0"/>
          <a:chExt cx="0" cy="0"/>
        </a:xfrm>
      </p:grpSpPr>
      <p:sp>
        <p:nvSpPr>
          <p:cNvPr id="22" name="Google Shape;22;p14"/>
          <p:cNvSpPr txBox="1">
            <a:spLocks noGrp="1"/>
          </p:cNvSpPr>
          <p:nvPr>
            <p:ph type="title"/>
          </p:nvPr>
        </p:nvSpPr>
        <p:spPr>
          <a:xfrm>
            <a:off x="913795" y="609600"/>
            <a:ext cx="10353762" cy="1257300"/>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lvl1pPr lvl="0" algn="ctr">
              <a:lnSpc>
                <a:spcPct val="90000"/>
              </a:lnSpc>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14"/>
          <p:cNvSpPr txBox="1">
            <a:spLocks noGrp="1"/>
          </p:cNvSpPr>
          <p:nvPr>
            <p:ph type="body" idx="1"/>
          </p:nvPr>
        </p:nvSpPr>
        <p:spPr>
          <a:xfrm>
            <a:off x="913795" y="2076450"/>
            <a:ext cx="10353762" cy="3714749"/>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308610" algn="l">
              <a:lnSpc>
                <a:spcPct val="110000"/>
              </a:lnSpc>
              <a:spcBef>
                <a:spcPts val="360"/>
              </a:spcBef>
              <a:spcAft>
                <a:spcPts val="0"/>
              </a:spcAft>
              <a:buSzPts val="1260"/>
              <a:buChar char="◈"/>
              <a:defRPr/>
            </a:lvl1pPr>
            <a:lvl2pPr marL="914400" lvl="1" indent="-308610" algn="l">
              <a:spcBef>
                <a:spcPts val="600"/>
              </a:spcBef>
              <a:spcAft>
                <a:spcPts val="0"/>
              </a:spcAft>
              <a:buSzPts val="1260"/>
              <a:buChar char="🞚"/>
              <a:defRPr/>
            </a:lvl2pPr>
            <a:lvl3pPr marL="1371600" lvl="2" indent="-308610" algn="l">
              <a:spcBef>
                <a:spcPts val="600"/>
              </a:spcBef>
              <a:spcAft>
                <a:spcPts val="0"/>
              </a:spcAft>
              <a:buSzPts val="1260"/>
              <a:buChar char="◈"/>
              <a:defRPr/>
            </a:lvl3pPr>
            <a:lvl4pPr marL="1828800" lvl="3" indent="-308610" algn="l">
              <a:spcBef>
                <a:spcPts val="600"/>
              </a:spcBef>
              <a:spcAft>
                <a:spcPts val="0"/>
              </a:spcAft>
              <a:buSzPts val="1260"/>
              <a:buChar char="🞚"/>
              <a:defRPr/>
            </a:lvl4pPr>
            <a:lvl5pPr marL="2286000" lvl="4" indent="-308610" algn="l">
              <a:spcBef>
                <a:spcPts val="600"/>
              </a:spcBef>
              <a:spcAft>
                <a:spcPts val="0"/>
              </a:spcAft>
              <a:buSzPts val="1260"/>
              <a:buChar char="◈"/>
              <a:defRPr/>
            </a:lvl5pPr>
            <a:lvl6pPr marL="2743200" lvl="5" indent="-308610" algn="l">
              <a:spcBef>
                <a:spcPts val="600"/>
              </a:spcBef>
              <a:spcAft>
                <a:spcPts val="0"/>
              </a:spcAft>
              <a:buSzPts val="1260"/>
              <a:buChar char="◈"/>
              <a:defRPr/>
            </a:lvl6pPr>
            <a:lvl7pPr marL="3200400" lvl="6" indent="-308610" algn="l">
              <a:spcBef>
                <a:spcPts val="600"/>
              </a:spcBef>
              <a:spcAft>
                <a:spcPts val="0"/>
              </a:spcAft>
              <a:buSzPts val="1260"/>
              <a:buChar char="◈"/>
              <a:defRPr/>
            </a:lvl7pPr>
            <a:lvl8pPr marL="3657600" lvl="7" indent="-308609" algn="l">
              <a:spcBef>
                <a:spcPts val="600"/>
              </a:spcBef>
              <a:spcAft>
                <a:spcPts val="0"/>
              </a:spcAft>
              <a:buSzPts val="1260"/>
              <a:buChar char="◈"/>
              <a:defRPr/>
            </a:lvl8pPr>
            <a:lvl9pPr marL="4114800" lvl="8" indent="-308609" algn="l">
              <a:spcBef>
                <a:spcPts val="600"/>
              </a:spcBef>
              <a:spcAft>
                <a:spcPts val="600"/>
              </a:spcAft>
              <a:buSzPts val="1260"/>
              <a:buChar char="◈"/>
              <a:defRPr/>
            </a:lvl9pPr>
          </a:lstStyle>
          <a:p>
            <a:endParaRPr/>
          </a:p>
        </p:txBody>
      </p:sp>
      <p:sp>
        <p:nvSpPr>
          <p:cNvPr id="24" name="Google Shape;24;p14"/>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4"/>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4"/>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ba nadpis" type="titleOnly">
  <p:cSld name="TITLE_ONLY">
    <p:spTree>
      <p:nvGrpSpPr>
        <p:cNvPr id="1" name="Shape 27"/>
        <p:cNvGrpSpPr/>
        <p:nvPr/>
      </p:nvGrpSpPr>
      <p:grpSpPr>
        <a:xfrm>
          <a:off x="0" y="0"/>
          <a:ext cx="0" cy="0"/>
          <a:chOff x="0" y="0"/>
          <a:chExt cx="0" cy="0"/>
        </a:xfrm>
      </p:grpSpPr>
      <p:sp>
        <p:nvSpPr>
          <p:cNvPr id="28" name="Google Shape;28;p15"/>
          <p:cNvSpPr txBox="1">
            <a:spLocks noGrp="1"/>
          </p:cNvSpPr>
          <p:nvPr>
            <p:ph type="title"/>
          </p:nvPr>
        </p:nvSpPr>
        <p:spPr>
          <a:xfrm>
            <a:off x="913795" y="609600"/>
            <a:ext cx="10353762" cy="1257300"/>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lvl1pPr lvl="0" algn="ctr">
              <a:lnSpc>
                <a:spcPct val="90000"/>
              </a:lnSpc>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15"/>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15"/>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15"/>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Hlavička sekcie" type="secHead">
  <p:cSld name="SECTION_HEADER">
    <p:spTree>
      <p:nvGrpSpPr>
        <p:cNvPr id="1" name="Shape 32"/>
        <p:cNvGrpSpPr/>
        <p:nvPr/>
      </p:nvGrpSpPr>
      <p:grpSpPr>
        <a:xfrm>
          <a:off x="0" y="0"/>
          <a:ext cx="0" cy="0"/>
          <a:chOff x="0" y="0"/>
          <a:chExt cx="0" cy="0"/>
        </a:xfrm>
      </p:grpSpPr>
      <p:sp>
        <p:nvSpPr>
          <p:cNvPr id="33" name="Google Shape;33;p16"/>
          <p:cNvSpPr txBox="1">
            <a:spLocks noGrp="1"/>
          </p:cNvSpPr>
          <p:nvPr>
            <p:ph type="title"/>
          </p:nvPr>
        </p:nvSpPr>
        <p:spPr>
          <a:xfrm>
            <a:off x="1295401" y="1761067"/>
            <a:ext cx="9590550" cy="1828813"/>
          </a:xfrm>
          <a:prstGeom prst="rect">
            <a:avLst/>
          </a:prstGeom>
          <a:noFill/>
          <a:ln>
            <a:noFill/>
          </a:ln>
          <a:effectLst>
            <a:outerShdw blurRad="25400">
              <a:srgbClr val="000000">
                <a:alpha val="45882"/>
              </a:srgbClr>
            </a:outerShdw>
          </a:effectLst>
        </p:spPr>
        <p:txBody>
          <a:bodyPr spcFirstLastPara="1" wrap="square" lIns="91425" tIns="45700" rIns="91425" bIns="45700" anchor="b" anchorCtr="0">
            <a:normAutofit/>
          </a:bodyPr>
          <a:lstStyle>
            <a:lvl1pPr lvl="0" algn="ctr">
              <a:lnSpc>
                <a:spcPct val="90000"/>
              </a:lnSpc>
              <a:spcBef>
                <a:spcPts val="0"/>
              </a:spcBef>
              <a:spcAft>
                <a:spcPts val="0"/>
              </a:spcAft>
              <a:buClr>
                <a:schemeClr val="lt2"/>
              </a:buClr>
              <a:buSzPts val="4000"/>
              <a:buFont typeface="Sorts Mill Goudy"/>
              <a:buNone/>
              <a:defRPr sz="40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16"/>
          <p:cNvSpPr txBox="1">
            <a:spLocks noGrp="1"/>
          </p:cNvSpPr>
          <p:nvPr>
            <p:ph type="body" idx="1"/>
          </p:nvPr>
        </p:nvSpPr>
        <p:spPr>
          <a:xfrm>
            <a:off x="1295401" y="3763439"/>
            <a:ext cx="9590550" cy="1333494"/>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228600" algn="ctr">
              <a:lnSpc>
                <a:spcPct val="110000"/>
              </a:lnSpc>
              <a:spcBef>
                <a:spcPts val="400"/>
              </a:spcBef>
              <a:spcAft>
                <a:spcPts val="0"/>
              </a:spcAft>
              <a:buSzPts val="1400"/>
              <a:buNone/>
              <a:defRPr sz="2000">
                <a:solidFill>
                  <a:schemeClr val="lt1"/>
                </a:solidFill>
              </a:defRPr>
            </a:lvl1pPr>
            <a:lvl2pPr marL="914400" lvl="1" indent="-228600" algn="l">
              <a:spcBef>
                <a:spcPts val="600"/>
              </a:spcBef>
              <a:spcAft>
                <a:spcPts val="0"/>
              </a:spcAft>
              <a:buSzPts val="1260"/>
              <a:buNone/>
              <a:defRPr sz="1800">
                <a:solidFill>
                  <a:schemeClr val="lt1"/>
                </a:solidFill>
              </a:defRPr>
            </a:lvl2pPr>
            <a:lvl3pPr marL="1371600" lvl="2" indent="-228600" algn="l">
              <a:spcBef>
                <a:spcPts val="600"/>
              </a:spcBef>
              <a:spcAft>
                <a:spcPts val="0"/>
              </a:spcAft>
              <a:buSzPts val="1120"/>
              <a:buNone/>
              <a:defRPr sz="1600">
                <a:solidFill>
                  <a:schemeClr val="lt1"/>
                </a:solidFill>
              </a:defRPr>
            </a:lvl3pPr>
            <a:lvl4pPr marL="1828800" lvl="3" indent="-228600" algn="l">
              <a:spcBef>
                <a:spcPts val="600"/>
              </a:spcBef>
              <a:spcAft>
                <a:spcPts val="0"/>
              </a:spcAft>
              <a:buSzPts val="980"/>
              <a:buNone/>
              <a:defRPr sz="1400">
                <a:solidFill>
                  <a:schemeClr val="lt1"/>
                </a:solidFill>
              </a:defRPr>
            </a:lvl4pPr>
            <a:lvl5pPr marL="2286000" lvl="4" indent="-228600" algn="l">
              <a:spcBef>
                <a:spcPts val="600"/>
              </a:spcBef>
              <a:spcAft>
                <a:spcPts val="0"/>
              </a:spcAft>
              <a:buSzPts val="980"/>
              <a:buNone/>
              <a:defRPr sz="1400">
                <a:solidFill>
                  <a:schemeClr val="lt1"/>
                </a:solidFill>
              </a:defRPr>
            </a:lvl5pPr>
            <a:lvl6pPr marL="2743200" lvl="5" indent="-228600" algn="l">
              <a:spcBef>
                <a:spcPts val="600"/>
              </a:spcBef>
              <a:spcAft>
                <a:spcPts val="0"/>
              </a:spcAft>
              <a:buSzPts val="980"/>
              <a:buNone/>
              <a:defRPr sz="1400">
                <a:solidFill>
                  <a:schemeClr val="lt1"/>
                </a:solidFill>
              </a:defRPr>
            </a:lvl6pPr>
            <a:lvl7pPr marL="3200400" lvl="6" indent="-228600" algn="l">
              <a:spcBef>
                <a:spcPts val="600"/>
              </a:spcBef>
              <a:spcAft>
                <a:spcPts val="0"/>
              </a:spcAft>
              <a:buSzPts val="980"/>
              <a:buNone/>
              <a:defRPr sz="1400">
                <a:solidFill>
                  <a:schemeClr val="lt1"/>
                </a:solidFill>
              </a:defRPr>
            </a:lvl7pPr>
            <a:lvl8pPr marL="3657600" lvl="7" indent="-228600" algn="l">
              <a:spcBef>
                <a:spcPts val="600"/>
              </a:spcBef>
              <a:spcAft>
                <a:spcPts val="0"/>
              </a:spcAft>
              <a:buSzPts val="980"/>
              <a:buNone/>
              <a:defRPr sz="1400">
                <a:solidFill>
                  <a:schemeClr val="lt1"/>
                </a:solidFill>
              </a:defRPr>
            </a:lvl8pPr>
            <a:lvl9pPr marL="4114800" lvl="8" indent="-228600" algn="l">
              <a:spcBef>
                <a:spcPts val="600"/>
              </a:spcBef>
              <a:spcAft>
                <a:spcPts val="600"/>
              </a:spcAft>
              <a:buSzPts val="980"/>
              <a:buNone/>
              <a:defRPr sz="1400">
                <a:solidFill>
                  <a:schemeClr val="lt1"/>
                </a:solidFill>
              </a:defRPr>
            </a:lvl9pPr>
          </a:lstStyle>
          <a:p>
            <a:endParaRPr/>
          </a:p>
        </p:txBody>
      </p:sp>
      <p:sp>
        <p:nvSpPr>
          <p:cNvPr id="35" name="Google Shape;35;p16"/>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6"/>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16"/>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va typy obsahu" type="twoObj">
  <p:cSld name="TWO_OBJECTS">
    <p:spTree>
      <p:nvGrpSpPr>
        <p:cNvPr id="1" name="Shape 38"/>
        <p:cNvGrpSpPr/>
        <p:nvPr/>
      </p:nvGrpSpPr>
      <p:grpSpPr>
        <a:xfrm>
          <a:off x="0" y="0"/>
          <a:ext cx="0" cy="0"/>
          <a:chOff x="0" y="0"/>
          <a:chExt cx="0" cy="0"/>
        </a:xfrm>
      </p:grpSpPr>
      <p:sp>
        <p:nvSpPr>
          <p:cNvPr id="39" name="Google Shape;39;p17"/>
          <p:cNvSpPr txBox="1">
            <a:spLocks noGrp="1"/>
          </p:cNvSpPr>
          <p:nvPr>
            <p:ph type="title"/>
          </p:nvPr>
        </p:nvSpPr>
        <p:spPr>
          <a:xfrm>
            <a:off x="913795" y="609600"/>
            <a:ext cx="10353762" cy="1261872"/>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lvl1pPr lvl="0" algn="ctr">
              <a:lnSpc>
                <a:spcPct val="90000"/>
              </a:lnSpc>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17"/>
          <p:cNvSpPr txBox="1">
            <a:spLocks noGrp="1"/>
          </p:cNvSpPr>
          <p:nvPr>
            <p:ph type="body" idx="1"/>
          </p:nvPr>
        </p:nvSpPr>
        <p:spPr>
          <a:xfrm>
            <a:off x="913795" y="2076450"/>
            <a:ext cx="4856841" cy="3622671"/>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308610" algn="l">
              <a:lnSpc>
                <a:spcPct val="110000"/>
              </a:lnSpc>
              <a:spcBef>
                <a:spcPts val="360"/>
              </a:spcBef>
              <a:spcAft>
                <a:spcPts val="0"/>
              </a:spcAft>
              <a:buSzPts val="1260"/>
              <a:buChar char="◈"/>
              <a:defRPr/>
            </a:lvl1pPr>
            <a:lvl2pPr marL="914400" lvl="1" indent="-308610" algn="l">
              <a:spcBef>
                <a:spcPts val="600"/>
              </a:spcBef>
              <a:spcAft>
                <a:spcPts val="0"/>
              </a:spcAft>
              <a:buSzPts val="1260"/>
              <a:buChar char="🞚"/>
              <a:defRPr/>
            </a:lvl2pPr>
            <a:lvl3pPr marL="1371600" lvl="2" indent="-308610" algn="l">
              <a:spcBef>
                <a:spcPts val="600"/>
              </a:spcBef>
              <a:spcAft>
                <a:spcPts val="0"/>
              </a:spcAft>
              <a:buSzPts val="1260"/>
              <a:buChar char="◈"/>
              <a:defRPr/>
            </a:lvl3pPr>
            <a:lvl4pPr marL="1828800" lvl="3" indent="-308610" algn="l">
              <a:spcBef>
                <a:spcPts val="600"/>
              </a:spcBef>
              <a:spcAft>
                <a:spcPts val="0"/>
              </a:spcAft>
              <a:buSzPts val="1260"/>
              <a:buChar char="🞚"/>
              <a:defRPr/>
            </a:lvl4pPr>
            <a:lvl5pPr marL="2286000" lvl="4" indent="-308610" algn="l">
              <a:spcBef>
                <a:spcPts val="600"/>
              </a:spcBef>
              <a:spcAft>
                <a:spcPts val="0"/>
              </a:spcAft>
              <a:buSzPts val="1260"/>
              <a:buChar char="◈"/>
              <a:defRPr/>
            </a:lvl5pPr>
            <a:lvl6pPr marL="2743200" lvl="5" indent="-308610" algn="l">
              <a:spcBef>
                <a:spcPts val="600"/>
              </a:spcBef>
              <a:spcAft>
                <a:spcPts val="0"/>
              </a:spcAft>
              <a:buSzPts val="1260"/>
              <a:buChar char="◈"/>
              <a:defRPr/>
            </a:lvl6pPr>
            <a:lvl7pPr marL="3200400" lvl="6" indent="-308610" algn="l">
              <a:spcBef>
                <a:spcPts val="600"/>
              </a:spcBef>
              <a:spcAft>
                <a:spcPts val="0"/>
              </a:spcAft>
              <a:buSzPts val="1260"/>
              <a:buChar char="◈"/>
              <a:defRPr/>
            </a:lvl7pPr>
            <a:lvl8pPr marL="3657600" lvl="7" indent="-308609" algn="l">
              <a:spcBef>
                <a:spcPts val="600"/>
              </a:spcBef>
              <a:spcAft>
                <a:spcPts val="0"/>
              </a:spcAft>
              <a:buSzPts val="1260"/>
              <a:buChar char="◈"/>
              <a:defRPr/>
            </a:lvl8pPr>
            <a:lvl9pPr marL="4114800" lvl="8" indent="-308609" algn="l">
              <a:spcBef>
                <a:spcPts val="600"/>
              </a:spcBef>
              <a:spcAft>
                <a:spcPts val="600"/>
              </a:spcAft>
              <a:buSzPts val="1260"/>
              <a:buChar char="◈"/>
              <a:defRPr/>
            </a:lvl9pPr>
          </a:lstStyle>
          <a:p>
            <a:endParaRPr/>
          </a:p>
        </p:txBody>
      </p:sp>
      <p:sp>
        <p:nvSpPr>
          <p:cNvPr id="41" name="Google Shape;41;p17"/>
          <p:cNvSpPr txBox="1">
            <a:spLocks noGrp="1"/>
          </p:cNvSpPr>
          <p:nvPr>
            <p:ph type="body" idx="2"/>
          </p:nvPr>
        </p:nvSpPr>
        <p:spPr>
          <a:xfrm>
            <a:off x="6410716" y="2076451"/>
            <a:ext cx="4856841" cy="3622672"/>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308610" algn="l">
              <a:lnSpc>
                <a:spcPct val="110000"/>
              </a:lnSpc>
              <a:spcBef>
                <a:spcPts val="360"/>
              </a:spcBef>
              <a:spcAft>
                <a:spcPts val="0"/>
              </a:spcAft>
              <a:buSzPts val="1260"/>
              <a:buChar char="◈"/>
              <a:defRPr/>
            </a:lvl1pPr>
            <a:lvl2pPr marL="914400" lvl="1" indent="-308610" algn="l">
              <a:spcBef>
                <a:spcPts val="600"/>
              </a:spcBef>
              <a:spcAft>
                <a:spcPts val="0"/>
              </a:spcAft>
              <a:buSzPts val="1260"/>
              <a:buChar char="🞚"/>
              <a:defRPr/>
            </a:lvl2pPr>
            <a:lvl3pPr marL="1371600" lvl="2" indent="-308610" algn="l">
              <a:spcBef>
                <a:spcPts val="600"/>
              </a:spcBef>
              <a:spcAft>
                <a:spcPts val="0"/>
              </a:spcAft>
              <a:buSzPts val="1260"/>
              <a:buChar char="◈"/>
              <a:defRPr/>
            </a:lvl3pPr>
            <a:lvl4pPr marL="1828800" lvl="3" indent="-308610" algn="l">
              <a:spcBef>
                <a:spcPts val="600"/>
              </a:spcBef>
              <a:spcAft>
                <a:spcPts val="0"/>
              </a:spcAft>
              <a:buSzPts val="1260"/>
              <a:buChar char="🞚"/>
              <a:defRPr/>
            </a:lvl4pPr>
            <a:lvl5pPr marL="2286000" lvl="4" indent="-308610" algn="l">
              <a:spcBef>
                <a:spcPts val="600"/>
              </a:spcBef>
              <a:spcAft>
                <a:spcPts val="0"/>
              </a:spcAft>
              <a:buSzPts val="1260"/>
              <a:buChar char="◈"/>
              <a:defRPr/>
            </a:lvl5pPr>
            <a:lvl6pPr marL="2743200" lvl="5" indent="-308610" algn="l">
              <a:spcBef>
                <a:spcPts val="600"/>
              </a:spcBef>
              <a:spcAft>
                <a:spcPts val="0"/>
              </a:spcAft>
              <a:buSzPts val="1260"/>
              <a:buChar char="◈"/>
              <a:defRPr/>
            </a:lvl6pPr>
            <a:lvl7pPr marL="3200400" lvl="6" indent="-308610" algn="l">
              <a:spcBef>
                <a:spcPts val="600"/>
              </a:spcBef>
              <a:spcAft>
                <a:spcPts val="0"/>
              </a:spcAft>
              <a:buSzPts val="1260"/>
              <a:buChar char="◈"/>
              <a:defRPr/>
            </a:lvl7pPr>
            <a:lvl8pPr marL="3657600" lvl="7" indent="-308609" algn="l">
              <a:spcBef>
                <a:spcPts val="600"/>
              </a:spcBef>
              <a:spcAft>
                <a:spcPts val="0"/>
              </a:spcAft>
              <a:buSzPts val="1260"/>
              <a:buChar char="◈"/>
              <a:defRPr/>
            </a:lvl8pPr>
            <a:lvl9pPr marL="4114800" lvl="8" indent="-308609" algn="l">
              <a:spcBef>
                <a:spcPts val="600"/>
              </a:spcBef>
              <a:spcAft>
                <a:spcPts val="600"/>
              </a:spcAft>
              <a:buSzPts val="1260"/>
              <a:buChar char="◈"/>
              <a:defRPr/>
            </a:lvl9pPr>
          </a:lstStyle>
          <a:p>
            <a:endParaRPr/>
          </a:p>
        </p:txBody>
      </p:sp>
      <p:sp>
        <p:nvSpPr>
          <p:cNvPr id="42" name="Google Shape;42;p17"/>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7"/>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7"/>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rovnanie" type="twoTxTwoObj">
  <p:cSld name="TWO_OBJECTS_WITH_TEXT">
    <p:spTree>
      <p:nvGrpSpPr>
        <p:cNvPr id="1" name="Shape 45"/>
        <p:cNvGrpSpPr/>
        <p:nvPr/>
      </p:nvGrpSpPr>
      <p:grpSpPr>
        <a:xfrm>
          <a:off x="0" y="0"/>
          <a:ext cx="0" cy="0"/>
          <a:chOff x="0" y="0"/>
          <a:chExt cx="0" cy="0"/>
        </a:xfrm>
      </p:grpSpPr>
      <p:pic>
        <p:nvPicPr>
          <p:cNvPr id="46" name="Google Shape;46;p18" descr="Slate-V2-HD-compPhotoInset.png"/>
          <p:cNvPicPr preferRelativeResize="0"/>
          <p:nvPr/>
        </p:nvPicPr>
        <p:blipFill rotWithShape="1">
          <a:blip r:embed="rId2">
            <a:alphaModFix/>
          </a:blip>
          <a:srcRect/>
          <a:stretch/>
        </p:blipFill>
        <p:spPr>
          <a:xfrm>
            <a:off x="913795" y="1734506"/>
            <a:ext cx="5029200" cy="4099959"/>
          </a:xfrm>
          <a:prstGeom prst="rect">
            <a:avLst/>
          </a:prstGeom>
          <a:noFill/>
          <a:ln>
            <a:noFill/>
          </a:ln>
        </p:spPr>
      </p:pic>
      <p:pic>
        <p:nvPicPr>
          <p:cNvPr id="47" name="Google Shape;47;p18" descr="Slate-V2-HD-compPhotoInset.png"/>
          <p:cNvPicPr preferRelativeResize="0"/>
          <p:nvPr/>
        </p:nvPicPr>
        <p:blipFill rotWithShape="1">
          <a:blip r:embed="rId2">
            <a:alphaModFix/>
          </a:blip>
          <a:srcRect/>
          <a:stretch/>
        </p:blipFill>
        <p:spPr>
          <a:xfrm>
            <a:off x="6238357" y="1734506"/>
            <a:ext cx="5029200" cy="4099959"/>
          </a:xfrm>
          <a:prstGeom prst="rect">
            <a:avLst/>
          </a:prstGeom>
          <a:noFill/>
          <a:ln>
            <a:noFill/>
          </a:ln>
        </p:spPr>
      </p:pic>
      <p:sp>
        <p:nvSpPr>
          <p:cNvPr id="48" name="Google Shape;48;p18"/>
          <p:cNvSpPr txBox="1">
            <a:spLocks noGrp="1"/>
          </p:cNvSpPr>
          <p:nvPr>
            <p:ph type="title"/>
          </p:nvPr>
        </p:nvSpPr>
        <p:spPr>
          <a:xfrm>
            <a:off x="913795" y="439387"/>
            <a:ext cx="10353762" cy="1310876"/>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lvl1pPr lvl="0" algn="ctr">
              <a:lnSpc>
                <a:spcPct val="90000"/>
              </a:lnSpc>
              <a:spcBef>
                <a:spcPts val="0"/>
              </a:spcBef>
              <a:spcAft>
                <a:spcPts val="0"/>
              </a:spcAft>
              <a:buClr>
                <a:schemeClr val="lt2"/>
              </a:buClr>
              <a:buSzPts val="4600"/>
              <a:buFont typeface="Sorts Mill Goudy"/>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18"/>
          <p:cNvSpPr txBox="1">
            <a:spLocks noGrp="1"/>
          </p:cNvSpPr>
          <p:nvPr>
            <p:ph type="body" idx="1"/>
          </p:nvPr>
        </p:nvSpPr>
        <p:spPr>
          <a:xfrm>
            <a:off x="1046013" y="1855153"/>
            <a:ext cx="4764764" cy="692494"/>
          </a:xfrm>
          <a:prstGeom prst="rect">
            <a:avLst/>
          </a:prstGeom>
          <a:noFill/>
          <a:ln>
            <a:noFill/>
          </a:ln>
          <a:effectLst>
            <a:outerShdw blurRad="25400">
              <a:srgbClr val="000000">
                <a:alpha val="45882"/>
              </a:srgbClr>
            </a:outerShdw>
          </a:effectLst>
        </p:spPr>
        <p:txBody>
          <a:bodyPr spcFirstLastPara="1" wrap="square" lIns="91425" tIns="45700" rIns="91425" bIns="45700" anchor="b" anchorCtr="0">
            <a:noAutofit/>
          </a:bodyPr>
          <a:lstStyle>
            <a:lvl1pPr marL="457200" lvl="0" indent="-228600" algn="ctr">
              <a:lnSpc>
                <a:spcPct val="110000"/>
              </a:lnSpc>
              <a:spcBef>
                <a:spcPts val="440"/>
              </a:spcBef>
              <a:spcAft>
                <a:spcPts val="0"/>
              </a:spcAft>
              <a:buSzPts val="1540"/>
              <a:buNone/>
              <a:defRPr sz="2200" b="0"/>
            </a:lvl1pPr>
            <a:lvl2pPr marL="914400" lvl="1" indent="-228600" algn="l">
              <a:spcBef>
                <a:spcPts val="600"/>
              </a:spcBef>
              <a:spcAft>
                <a:spcPts val="0"/>
              </a:spcAft>
              <a:buSzPts val="1400"/>
              <a:buNone/>
              <a:defRPr sz="2000" b="1"/>
            </a:lvl2pPr>
            <a:lvl3pPr marL="1371600" lvl="2" indent="-228600" algn="l">
              <a:spcBef>
                <a:spcPts val="600"/>
              </a:spcBef>
              <a:spcAft>
                <a:spcPts val="0"/>
              </a:spcAft>
              <a:buSzPts val="1260"/>
              <a:buNone/>
              <a:defRPr sz="1800" b="1"/>
            </a:lvl3pPr>
            <a:lvl4pPr marL="1828800" lvl="3" indent="-228600" algn="l">
              <a:spcBef>
                <a:spcPts val="600"/>
              </a:spcBef>
              <a:spcAft>
                <a:spcPts val="0"/>
              </a:spcAft>
              <a:buSzPts val="1120"/>
              <a:buNone/>
              <a:defRPr sz="1600" b="1"/>
            </a:lvl4pPr>
            <a:lvl5pPr marL="2286000" lvl="4" indent="-228600" algn="l">
              <a:spcBef>
                <a:spcPts val="600"/>
              </a:spcBef>
              <a:spcAft>
                <a:spcPts val="0"/>
              </a:spcAft>
              <a:buSzPts val="1120"/>
              <a:buNone/>
              <a:defRPr sz="1600" b="1"/>
            </a:lvl5pPr>
            <a:lvl6pPr marL="2743200" lvl="5" indent="-228600" algn="l">
              <a:spcBef>
                <a:spcPts val="600"/>
              </a:spcBef>
              <a:spcAft>
                <a:spcPts val="0"/>
              </a:spcAft>
              <a:buSzPts val="1120"/>
              <a:buNone/>
              <a:defRPr sz="1600" b="1"/>
            </a:lvl6pPr>
            <a:lvl7pPr marL="3200400" lvl="6" indent="-228600" algn="l">
              <a:spcBef>
                <a:spcPts val="600"/>
              </a:spcBef>
              <a:spcAft>
                <a:spcPts val="0"/>
              </a:spcAft>
              <a:buSzPts val="1120"/>
              <a:buNone/>
              <a:defRPr sz="1600" b="1"/>
            </a:lvl7pPr>
            <a:lvl8pPr marL="3657600" lvl="7" indent="-228600" algn="l">
              <a:spcBef>
                <a:spcPts val="600"/>
              </a:spcBef>
              <a:spcAft>
                <a:spcPts val="0"/>
              </a:spcAft>
              <a:buSzPts val="1120"/>
              <a:buNone/>
              <a:defRPr sz="1600" b="1"/>
            </a:lvl8pPr>
            <a:lvl9pPr marL="4114800" lvl="8" indent="-228600" algn="l">
              <a:spcBef>
                <a:spcPts val="600"/>
              </a:spcBef>
              <a:spcAft>
                <a:spcPts val="600"/>
              </a:spcAft>
              <a:buSzPts val="1120"/>
              <a:buNone/>
              <a:defRPr sz="1600" b="1"/>
            </a:lvl9pPr>
          </a:lstStyle>
          <a:p>
            <a:endParaRPr/>
          </a:p>
        </p:txBody>
      </p:sp>
      <p:sp>
        <p:nvSpPr>
          <p:cNvPr id="50" name="Google Shape;50;p18"/>
          <p:cNvSpPr txBox="1">
            <a:spLocks noGrp="1"/>
          </p:cNvSpPr>
          <p:nvPr>
            <p:ph type="body" idx="2"/>
          </p:nvPr>
        </p:nvSpPr>
        <p:spPr>
          <a:xfrm>
            <a:off x="1046013" y="2702103"/>
            <a:ext cx="4764764" cy="3043533"/>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308610" algn="l">
              <a:lnSpc>
                <a:spcPct val="110000"/>
              </a:lnSpc>
              <a:spcBef>
                <a:spcPts val="360"/>
              </a:spcBef>
              <a:spcAft>
                <a:spcPts val="0"/>
              </a:spcAft>
              <a:buSzPts val="1260"/>
              <a:buChar char="◈"/>
              <a:defRPr sz="1800"/>
            </a:lvl1pPr>
            <a:lvl2pPr marL="914400" lvl="1" indent="-299719" algn="l">
              <a:spcBef>
                <a:spcPts val="600"/>
              </a:spcBef>
              <a:spcAft>
                <a:spcPts val="0"/>
              </a:spcAft>
              <a:buSzPts val="1120"/>
              <a:buChar char="🞚"/>
              <a:defRPr sz="1600"/>
            </a:lvl2pPr>
            <a:lvl3pPr marL="1371600" lvl="2" indent="-290830" algn="l">
              <a:spcBef>
                <a:spcPts val="600"/>
              </a:spcBef>
              <a:spcAft>
                <a:spcPts val="0"/>
              </a:spcAft>
              <a:buSzPts val="980"/>
              <a:buChar char="◈"/>
              <a:defRPr sz="1400"/>
            </a:lvl3pPr>
            <a:lvl4pPr marL="1828800" lvl="3" indent="-281939" algn="l">
              <a:spcBef>
                <a:spcPts val="600"/>
              </a:spcBef>
              <a:spcAft>
                <a:spcPts val="0"/>
              </a:spcAft>
              <a:buSzPts val="840"/>
              <a:buChar char="🞚"/>
              <a:defRPr sz="1200"/>
            </a:lvl4pPr>
            <a:lvl5pPr marL="2286000" lvl="4" indent="-281939" algn="l">
              <a:spcBef>
                <a:spcPts val="600"/>
              </a:spcBef>
              <a:spcAft>
                <a:spcPts val="0"/>
              </a:spcAft>
              <a:buSzPts val="840"/>
              <a:buChar char="◈"/>
              <a:defRPr sz="1200"/>
            </a:lvl5pPr>
            <a:lvl6pPr marL="2743200" lvl="5" indent="-308610" algn="l">
              <a:spcBef>
                <a:spcPts val="600"/>
              </a:spcBef>
              <a:spcAft>
                <a:spcPts val="0"/>
              </a:spcAft>
              <a:buSzPts val="1260"/>
              <a:buChar char="◈"/>
              <a:defRPr/>
            </a:lvl6pPr>
            <a:lvl7pPr marL="3200400" lvl="6" indent="-308610" algn="l">
              <a:spcBef>
                <a:spcPts val="600"/>
              </a:spcBef>
              <a:spcAft>
                <a:spcPts val="0"/>
              </a:spcAft>
              <a:buSzPts val="1260"/>
              <a:buChar char="◈"/>
              <a:defRPr/>
            </a:lvl7pPr>
            <a:lvl8pPr marL="3657600" lvl="7" indent="-308609" algn="l">
              <a:spcBef>
                <a:spcPts val="600"/>
              </a:spcBef>
              <a:spcAft>
                <a:spcPts val="0"/>
              </a:spcAft>
              <a:buSzPts val="1260"/>
              <a:buChar char="◈"/>
              <a:defRPr/>
            </a:lvl8pPr>
            <a:lvl9pPr marL="4114800" lvl="8" indent="-308609" algn="l">
              <a:spcBef>
                <a:spcPts val="600"/>
              </a:spcBef>
              <a:spcAft>
                <a:spcPts val="600"/>
              </a:spcAft>
              <a:buSzPts val="1260"/>
              <a:buChar char="◈"/>
              <a:defRPr/>
            </a:lvl9pPr>
          </a:lstStyle>
          <a:p>
            <a:endParaRPr/>
          </a:p>
        </p:txBody>
      </p:sp>
      <p:sp>
        <p:nvSpPr>
          <p:cNvPr id="51" name="Google Shape;51;p18"/>
          <p:cNvSpPr txBox="1">
            <a:spLocks noGrp="1"/>
          </p:cNvSpPr>
          <p:nvPr>
            <p:ph type="body" idx="3"/>
          </p:nvPr>
        </p:nvSpPr>
        <p:spPr>
          <a:xfrm>
            <a:off x="6363166" y="1855152"/>
            <a:ext cx="4779582" cy="692495"/>
          </a:xfrm>
          <a:prstGeom prst="rect">
            <a:avLst/>
          </a:prstGeom>
          <a:noFill/>
          <a:ln>
            <a:noFill/>
          </a:ln>
          <a:effectLst>
            <a:outerShdw blurRad="25400">
              <a:srgbClr val="000000">
                <a:alpha val="45882"/>
              </a:srgbClr>
            </a:outerShdw>
          </a:effectLst>
        </p:spPr>
        <p:txBody>
          <a:bodyPr spcFirstLastPara="1" wrap="square" lIns="91425" tIns="45700" rIns="91425" bIns="45700" anchor="b" anchorCtr="0">
            <a:noAutofit/>
          </a:bodyPr>
          <a:lstStyle>
            <a:lvl1pPr marL="457200" lvl="0" indent="-228600" algn="ctr">
              <a:lnSpc>
                <a:spcPct val="110000"/>
              </a:lnSpc>
              <a:spcBef>
                <a:spcPts val="440"/>
              </a:spcBef>
              <a:spcAft>
                <a:spcPts val="0"/>
              </a:spcAft>
              <a:buSzPts val="1540"/>
              <a:buNone/>
              <a:defRPr sz="2200" b="0"/>
            </a:lvl1pPr>
            <a:lvl2pPr marL="914400" lvl="1" indent="-228600" algn="l">
              <a:spcBef>
                <a:spcPts val="600"/>
              </a:spcBef>
              <a:spcAft>
                <a:spcPts val="0"/>
              </a:spcAft>
              <a:buSzPts val="1400"/>
              <a:buNone/>
              <a:defRPr sz="2000" b="1"/>
            </a:lvl2pPr>
            <a:lvl3pPr marL="1371600" lvl="2" indent="-228600" algn="l">
              <a:spcBef>
                <a:spcPts val="600"/>
              </a:spcBef>
              <a:spcAft>
                <a:spcPts val="0"/>
              </a:spcAft>
              <a:buSzPts val="1260"/>
              <a:buNone/>
              <a:defRPr sz="1800" b="1"/>
            </a:lvl3pPr>
            <a:lvl4pPr marL="1828800" lvl="3" indent="-228600" algn="l">
              <a:spcBef>
                <a:spcPts val="600"/>
              </a:spcBef>
              <a:spcAft>
                <a:spcPts val="0"/>
              </a:spcAft>
              <a:buSzPts val="1120"/>
              <a:buNone/>
              <a:defRPr sz="1600" b="1"/>
            </a:lvl4pPr>
            <a:lvl5pPr marL="2286000" lvl="4" indent="-228600" algn="l">
              <a:spcBef>
                <a:spcPts val="600"/>
              </a:spcBef>
              <a:spcAft>
                <a:spcPts val="0"/>
              </a:spcAft>
              <a:buSzPts val="1120"/>
              <a:buNone/>
              <a:defRPr sz="1600" b="1"/>
            </a:lvl5pPr>
            <a:lvl6pPr marL="2743200" lvl="5" indent="-228600" algn="l">
              <a:spcBef>
                <a:spcPts val="600"/>
              </a:spcBef>
              <a:spcAft>
                <a:spcPts val="0"/>
              </a:spcAft>
              <a:buSzPts val="1120"/>
              <a:buNone/>
              <a:defRPr sz="1600" b="1"/>
            </a:lvl6pPr>
            <a:lvl7pPr marL="3200400" lvl="6" indent="-228600" algn="l">
              <a:spcBef>
                <a:spcPts val="600"/>
              </a:spcBef>
              <a:spcAft>
                <a:spcPts val="0"/>
              </a:spcAft>
              <a:buSzPts val="1120"/>
              <a:buNone/>
              <a:defRPr sz="1600" b="1"/>
            </a:lvl7pPr>
            <a:lvl8pPr marL="3657600" lvl="7" indent="-228600" algn="l">
              <a:spcBef>
                <a:spcPts val="600"/>
              </a:spcBef>
              <a:spcAft>
                <a:spcPts val="0"/>
              </a:spcAft>
              <a:buSzPts val="1120"/>
              <a:buNone/>
              <a:defRPr sz="1600" b="1"/>
            </a:lvl8pPr>
            <a:lvl9pPr marL="4114800" lvl="8" indent="-228600" algn="l">
              <a:spcBef>
                <a:spcPts val="600"/>
              </a:spcBef>
              <a:spcAft>
                <a:spcPts val="600"/>
              </a:spcAft>
              <a:buSzPts val="1120"/>
              <a:buNone/>
              <a:defRPr sz="1600" b="1"/>
            </a:lvl9pPr>
          </a:lstStyle>
          <a:p>
            <a:endParaRPr/>
          </a:p>
        </p:txBody>
      </p:sp>
      <p:sp>
        <p:nvSpPr>
          <p:cNvPr id="52" name="Google Shape;52;p18"/>
          <p:cNvSpPr txBox="1">
            <a:spLocks noGrp="1"/>
          </p:cNvSpPr>
          <p:nvPr>
            <p:ph type="body" idx="4"/>
          </p:nvPr>
        </p:nvSpPr>
        <p:spPr>
          <a:xfrm>
            <a:off x="6363167" y="2702103"/>
            <a:ext cx="4779581" cy="3043533"/>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308610" algn="l">
              <a:lnSpc>
                <a:spcPct val="110000"/>
              </a:lnSpc>
              <a:spcBef>
                <a:spcPts val="360"/>
              </a:spcBef>
              <a:spcAft>
                <a:spcPts val="0"/>
              </a:spcAft>
              <a:buSzPts val="1260"/>
              <a:buChar char="◈"/>
              <a:defRPr sz="1800"/>
            </a:lvl1pPr>
            <a:lvl2pPr marL="914400" lvl="1" indent="-299719" algn="l">
              <a:spcBef>
                <a:spcPts val="600"/>
              </a:spcBef>
              <a:spcAft>
                <a:spcPts val="0"/>
              </a:spcAft>
              <a:buSzPts val="1120"/>
              <a:buChar char="🞚"/>
              <a:defRPr sz="1600"/>
            </a:lvl2pPr>
            <a:lvl3pPr marL="1371600" lvl="2" indent="-290830" algn="l">
              <a:spcBef>
                <a:spcPts val="600"/>
              </a:spcBef>
              <a:spcAft>
                <a:spcPts val="0"/>
              </a:spcAft>
              <a:buSzPts val="980"/>
              <a:buChar char="◈"/>
              <a:defRPr sz="1400"/>
            </a:lvl3pPr>
            <a:lvl4pPr marL="1828800" lvl="3" indent="-281939" algn="l">
              <a:spcBef>
                <a:spcPts val="600"/>
              </a:spcBef>
              <a:spcAft>
                <a:spcPts val="0"/>
              </a:spcAft>
              <a:buSzPts val="840"/>
              <a:buChar char="🞚"/>
              <a:defRPr sz="1200"/>
            </a:lvl4pPr>
            <a:lvl5pPr marL="2286000" lvl="4" indent="-281939" algn="l">
              <a:spcBef>
                <a:spcPts val="600"/>
              </a:spcBef>
              <a:spcAft>
                <a:spcPts val="0"/>
              </a:spcAft>
              <a:buSzPts val="840"/>
              <a:buChar char="◈"/>
              <a:defRPr sz="1200"/>
            </a:lvl5pPr>
            <a:lvl6pPr marL="2743200" lvl="5" indent="-308610" algn="l">
              <a:spcBef>
                <a:spcPts val="600"/>
              </a:spcBef>
              <a:spcAft>
                <a:spcPts val="0"/>
              </a:spcAft>
              <a:buSzPts val="1260"/>
              <a:buChar char="◈"/>
              <a:defRPr/>
            </a:lvl6pPr>
            <a:lvl7pPr marL="3200400" lvl="6" indent="-308610" algn="l">
              <a:spcBef>
                <a:spcPts val="600"/>
              </a:spcBef>
              <a:spcAft>
                <a:spcPts val="0"/>
              </a:spcAft>
              <a:buSzPts val="1260"/>
              <a:buChar char="◈"/>
              <a:defRPr/>
            </a:lvl7pPr>
            <a:lvl8pPr marL="3657600" lvl="7" indent="-308609" algn="l">
              <a:spcBef>
                <a:spcPts val="600"/>
              </a:spcBef>
              <a:spcAft>
                <a:spcPts val="0"/>
              </a:spcAft>
              <a:buSzPts val="1260"/>
              <a:buChar char="◈"/>
              <a:defRPr/>
            </a:lvl8pPr>
            <a:lvl9pPr marL="4114800" lvl="8" indent="-308609" algn="l">
              <a:spcBef>
                <a:spcPts val="600"/>
              </a:spcBef>
              <a:spcAft>
                <a:spcPts val="600"/>
              </a:spcAft>
              <a:buSzPts val="1260"/>
              <a:buChar char="◈"/>
              <a:defRPr/>
            </a:lvl9pPr>
          </a:lstStyle>
          <a:p>
            <a:endParaRPr/>
          </a:p>
        </p:txBody>
      </p:sp>
      <p:sp>
        <p:nvSpPr>
          <p:cNvPr id="53" name="Google Shape;53;p18"/>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18"/>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18"/>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rázdne" type="blank">
  <p:cSld name="BLANK">
    <p:spTree>
      <p:nvGrpSpPr>
        <p:cNvPr id="1" name="Shape 56"/>
        <p:cNvGrpSpPr/>
        <p:nvPr/>
      </p:nvGrpSpPr>
      <p:grpSpPr>
        <a:xfrm>
          <a:off x="0" y="0"/>
          <a:ext cx="0" cy="0"/>
          <a:chOff x="0" y="0"/>
          <a:chExt cx="0" cy="0"/>
        </a:xfrm>
      </p:grpSpPr>
      <p:sp>
        <p:nvSpPr>
          <p:cNvPr id="57" name="Google Shape;57;p19"/>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19"/>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9"/>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bsah s popisom" type="objTx">
  <p:cSld name="OBJECT_WITH_CAPTION_TEXT">
    <p:spTree>
      <p:nvGrpSpPr>
        <p:cNvPr id="1" name="Shape 60"/>
        <p:cNvGrpSpPr/>
        <p:nvPr/>
      </p:nvGrpSpPr>
      <p:grpSpPr>
        <a:xfrm>
          <a:off x="0" y="0"/>
          <a:ext cx="0" cy="0"/>
          <a:chOff x="0" y="0"/>
          <a:chExt cx="0" cy="0"/>
        </a:xfrm>
      </p:grpSpPr>
      <p:sp>
        <p:nvSpPr>
          <p:cNvPr id="61" name="Google Shape;61;p20"/>
          <p:cNvSpPr txBox="1">
            <a:spLocks noGrp="1"/>
          </p:cNvSpPr>
          <p:nvPr>
            <p:ph type="title"/>
          </p:nvPr>
        </p:nvSpPr>
        <p:spPr>
          <a:xfrm>
            <a:off x="913795" y="609600"/>
            <a:ext cx="3706889" cy="1821918"/>
          </a:xfrm>
          <a:prstGeom prst="rect">
            <a:avLst/>
          </a:prstGeom>
          <a:noFill/>
          <a:ln>
            <a:noFill/>
          </a:ln>
          <a:effectLst>
            <a:outerShdw blurRad="25400">
              <a:srgbClr val="000000">
                <a:alpha val="45882"/>
              </a:srgbClr>
            </a:outerShdw>
          </a:effectLst>
        </p:spPr>
        <p:txBody>
          <a:bodyPr spcFirstLastPara="1" wrap="square" lIns="91425" tIns="45700" rIns="91425" bIns="45700" anchor="b" anchorCtr="0">
            <a:normAutofit/>
          </a:bodyPr>
          <a:lstStyle>
            <a:lvl1pPr lvl="0" algn="ctr">
              <a:lnSpc>
                <a:spcPct val="90000"/>
              </a:lnSpc>
              <a:spcBef>
                <a:spcPts val="0"/>
              </a:spcBef>
              <a:spcAft>
                <a:spcPts val="0"/>
              </a:spcAft>
              <a:buClr>
                <a:schemeClr val="lt2"/>
              </a:buClr>
              <a:buSzPts val="2800"/>
              <a:buFont typeface="Sorts Mill Goudy"/>
              <a:buNone/>
              <a:defRPr sz="28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20"/>
          <p:cNvSpPr txBox="1">
            <a:spLocks noGrp="1"/>
          </p:cNvSpPr>
          <p:nvPr>
            <p:ph type="body" idx="1"/>
          </p:nvPr>
        </p:nvSpPr>
        <p:spPr>
          <a:xfrm>
            <a:off x="4855633" y="609600"/>
            <a:ext cx="6411924" cy="5080001"/>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308610" algn="l">
              <a:lnSpc>
                <a:spcPct val="110000"/>
              </a:lnSpc>
              <a:spcBef>
                <a:spcPts val="360"/>
              </a:spcBef>
              <a:spcAft>
                <a:spcPts val="0"/>
              </a:spcAft>
              <a:buSzPts val="1260"/>
              <a:buChar char="◈"/>
              <a:defRPr/>
            </a:lvl1pPr>
            <a:lvl2pPr marL="914400" lvl="1" indent="-308610" algn="l">
              <a:spcBef>
                <a:spcPts val="600"/>
              </a:spcBef>
              <a:spcAft>
                <a:spcPts val="0"/>
              </a:spcAft>
              <a:buSzPts val="1260"/>
              <a:buChar char="🞚"/>
              <a:defRPr/>
            </a:lvl2pPr>
            <a:lvl3pPr marL="1371600" lvl="2" indent="-308610" algn="l">
              <a:spcBef>
                <a:spcPts val="600"/>
              </a:spcBef>
              <a:spcAft>
                <a:spcPts val="0"/>
              </a:spcAft>
              <a:buSzPts val="1260"/>
              <a:buChar char="◈"/>
              <a:defRPr/>
            </a:lvl3pPr>
            <a:lvl4pPr marL="1828800" lvl="3" indent="-308610" algn="l">
              <a:spcBef>
                <a:spcPts val="600"/>
              </a:spcBef>
              <a:spcAft>
                <a:spcPts val="0"/>
              </a:spcAft>
              <a:buSzPts val="1260"/>
              <a:buChar char="🞚"/>
              <a:defRPr/>
            </a:lvl4pPr>
            <a:lvl5pPr marL="2286000" lvl="4" indent="-308610" algn="l">
              <a:spcBef>
                <a:spcPts val="600"/>
              </a:spcBef>
              <a:spcAft>
                <a:spcPts val="0"/>
              </a:spcAft>
              <a:buSzPts val="1260"/>
              <a:buChar char="◈"/>
              <a:defRPr/>
            </a:lvl5pPr>
            <a:lvl6pPr marL="2743200" lvl="5" indent="-308610" algn="l">
              <a:spcBef>
                <a:spcPts val="600"/>
              </a:spcBef>
              <a:spcAft>
                <a:spcPts val="0"/>
              </a:spcAft>
              <a:buSzPts val="1260"/>
              <a:buChar char="◈"/>
              <a:defRPr/>
            </a:lvl6pPr>
            <a:lvl7pPr marL="3200400" lvl="6" indent="-308610" algn="l">
              <a:spcBef>
                <a:spcPts val="600"/>
              </a:spcBef>
              <a:spcAft>
                <a:spcPts val="0"/>
              </a:spcAft>
              <a:buSzPts val="1260"/>
              <a:buChar char="◈"/>
              <a:defRPr/>
            </a:lvl7pPr>
            <a:lvl8pPr marL="3657600" lvl="7" indent="-308609" algn="l">
              <a:spcBef>
                <a:spcPts val="600"/>
              </a:spcBef>
              <a:spcAft>
                <a:spcPts val="0"/>
              </a:spcAft>
              <a:buSzPts val="1260"/>
              <a:buChar char="◈"/>
              <a:defRPr/>
            </a:lvl8pPr>
            <a:lvl9pPr marL="4114800" lvl="8" indent="-308609" algn="l">
              <a:spcBef>
                <a:spcPts val="600"/>
              </a:spcBef>
              <a:spcAft>
                <a:spcPts val="600"/>
              </a:spcAft>
              <a:buSzPts val="1260"/>
              <a:buChar char="◈"/>
              <a:defRPr/>
            </a:lvl9pPr>
          </a:lstStyle>
          <a:p>
            <a:endParaRPr/>
          </a:p>
        </p:txBody>
      </p:sp>
      <p:sp>
        <p:nvSpPr>
          <p:cNvPr id="63" name="Google Shape;63;p20"/>
          <p:cNvSpPr txBox="1">
            <a:spLocks noGrp="1"/>
          </p:cNvSpPr>
          <p:nvPr>
            <p:ph type="body" idx="2"/>
          </p:nvPr>
        </p:nvSpPr>
        <p:spPr>
          <a:xfrm>
            <a:off x="913795" y="2673351"/>
            <a:ext cx="3706889" cy="3016250"/>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228600" algn="ctr">
              <a:lnSpc>
                <a:spcPct val="110000"/>
              </a:lnSpc>
              <a:spcBef>
                <a:spcPts val="320"/>
              </a:spcBef>
              <a:spcAft>
                <a:spcPts val="0"/>
              </a:spcAft>
              <a:buSzPts val="1120"/>
              <a:buNone/>
              <a:defRPr sz="1600"/>
            </a:lvl1pPr>
            <a:lvl2pPr marL="914400" lvl="1" indent="-228600" algn="l">
              <a:spcBef>
                <a:spcPts val="600"/>
              </a:spcBef>
              <a:spcAft>
                <a:spcPts val="0"/>
              </a:spcAft>
              <a:buSzPts val="840"/>
              <a:buNone/>
              <a:defRPr sz="1200"/>
            </a:lvl2pPr>
            <a:lvl3pPr marL="1371600" lvl="2" indent="-228600" algn="l">
              <a:spcBef>
                <a:spcPts val="600"/>
              </a:spcBef>
              <a:spcAft>
                <a:spcPts val="0"/>
              </a:spcAft>
              <a:buSzPts val="700"/>
              <a:buNone/>
              <a:defRPr sz="1000"/>
            </a:lvl3pPr>
            <a:lvl4pPr marL="1828800" lvl="3" indent="-228600" algn="l">
              <a:spcBef>
                <a:spcPts val="600"/>
              </a:spcBef>
              <a:spcAft>
                <a:spcPts val="0"/>
              </a:spcAft>
              <a:buSzPts val="630"/>
              <a:buNone/>
              <a:defRPr sz="900"/>
            </a:lvl4pPr>
            <a:lvl5pPr marL="2286000" lvl="4" indent="-228600" algn="l">
              <a:spcBef>
                <a:spcPts val="600"/>
              </a:spcBef>
              <a:spcAft>
                <a:spcPts val="0"/>
              </a:spcAft>
              <a:buSzPts val="630"/>
              <a:buNone/>
              <a:defRPr sz="900"/>
            </a:lvl5pPr>
            <a:lvl6pPr marL="2743200" lvl="5" indent="-228600" algn="l">
              <a:spcBef>
                <a:spcPts val="600"/>
              </a:spcBef>
              <a:spcAft>
                <a:spcPts val="0"/>
              </a:spcAft>
              <a:buSzPts val="630"/>
              <a:buNone/>
              <a:defRPr sz="900"/>
            </a:lvl6pPr>
            <a:lvl7pPr marL="3200400" lvl="6" indent="-228600" algn="l">
              <a:spcBef>
                <a:spcPts val="600"/>
              </a:spcBef>
              <a:spcAft>
                <a:spcPts val="0"/>
              </a:spcAft>
              <a:buSzPts val="630"/>
              <a:buNone/>
              <a:defRPr sz="900"/>
            </a:lvl7pPr>
            <a:lvl8pPr marL="3657600" lvl="7" indent="-228600" algn="l">
              <a:spcBef>
                <a:spcPts val="600"/>
              </a:spcBef>
              <a:spcAft>
                <a:spcPts val="0"/>
              </a:spcAft>
              <a:buSzPts val="630"/>
              <a:buNone/>
              <a:defRPr sz="900"/>
            </a:lvl8pPr>
            <a:lvl9pPr marL="4114800" lvl="8" indent="-228600" algn="l">
              <a:spcBef>
                <a:spcPts val="600"/>
              </a:spcBef>
              <a:spcAft>
                <a:spcPts val="600"/>
              </a:spcAft>
              <a:buSzPts val="630"/>
              <a:buNone/>
              <a:defRPr sz="900"/>
            </a:lvl9pPr>
          </a:lstStyle>
          <a:p>
            <a:endParaRPr/>
          </a:p>
        </p:txBody>
      </p:sp>
      <p:sp>
        <p:nvSpPr>
          <p:cNvPr id="64" name="Google Shape;64;p20"/>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20"/>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0"/>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Obrázok s popisom" type="picTx">
  <p:cSld name="PICTURE_WITH_CAPTION_TEXT">
    <p:spTree>
      <p:nvGrpSpPr>
        <p:cNvPr id="1" name="Shape 67"/>
        <p:cNvGrpSpPr/>
        <p:nvPr/>
      </p:nvGrpSpPr>
      <p:grpSpPr>
        <a:xfrm>
          <a:off x="0" y="0"/>
          <a:ext cx="0" cy="0"/>
          <a:chOff x="0" y="0"/>
          <a:chExt cx="0" cy="0"/>
        </a:xfrm>
      </p:grpSpPr>
      <p:pic>
        <p:nvPicPr>
          <p:cNvPr id="68" name="Google Shape;68;p21" descr="Slate-V2-HD-vertPhotoInset.png"/>
          <p:cNvPicPr preferRelativeResize="0"/>
          <p:nvPr/>
        </p:nvPicPr>
        <p:blipFill rotWithShape="1">
          <a:blip r:embed="rId2">
            <a:alphaModFix/>
          </a:blip>
          <a:srcRect/>
          <a:stretch/>
        </p:blipFill>
        <p:spPr>
          <a:xfrm>
            <a:off x="7293665" y="609600"/>
            <a:ext cx="3584166" cy="5204832"/>
          </a:xfrm>
          <a:prstGeom prst="rect">
            <a:avLst/>
          </a:prstGeom>
          <a:noFill/>
          <a:ln>
            <a:noFill/>
          </a:ln>
        </p:spPr>
      </p:pic>
      <p:sp>
        <p:nvSpPr>
          <p:cNvPr id="69" name="Google Shape;69;p21"/>
          <p:cNvSpPr txBox="1">
            <a:spLocks noGrp="1"/>
          </p:cNvSpPr>
          <p:nvPr>
            <p:ph type="title"/>
          </p:nvPr>
        </p:nvSpPr>
        <p:spPr>
          <a:xfrm>
            <a:off x="913795" y="763701"/>
            <a:ext cx="5707899" cy="1675559"/>
          </a:xfrm>
          <a:prstGeom prst="rect">
            <a:avLst/>
          </a:prstGeom>
          <a:noFill/>
          <a:ln>
            <a:noFill/>
          </a:ln>
          <a:effectLst>
            <a:outerShdw blurRad="25400">
              <a:srgbClr val="000000">
                <a:alpha val="45882"/>
              </a:srgbClr>
            </a:outerShdw>
          </a:effectLst>
        </p:spPr>
        <p:txBody>
          <a:bodyPr spcFirstLastPara="1" wrap="square" lIns="91425" tIns="45700" rIns="91425" bIns="45700" anchor="b" anchorCtr="0">
            <a:noAutofit/>
          </a:bodyPr>
          <a:lstStyle>
            <a:lvl1pPr lvl="0" algn="ctr">
              <a:lnSpc>
                <a:spcPct val="90000"/>
              </a:lnSpc>
              <a:spcBef>
                <a:spcPts val="0"/>
              </a:spcBef>
              <a:spcAft>
                <a:spcPts val="0"/>
              </a:spcAft>
              <a:buClr>
                <a:schemeClr val="lt2"/>
              </a:buClr>
              <a:buSzPts val="3200"/>
              <a:buFont typeface="Sorts Mill Goudy"/>
              <a:buNone/>
              <a:defRPr sz="32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1"/>
          <p:cNvSpPr>
            <a:spLocks noGrp="1"/>
          </p:cNvSpPr>
          <p:nvPr>
            <p:ph type="pic" idx="2"/>
          </p:nvPr>
        </p:nvSpPr>
        <p:spPr>
          <a:xfrm>
            <a:off x="7442551" y="763702"/>
            <a:ext cx="3275751" cy="4912822"/>
          </a:xfrm>
          <a:prstGeom prst="rect">
            <a:avLst/>
          </a:prstGeom>
          <a:noFill/>
          <a:ln>
            <a:noFill/>
          </a:ln>
          <a:effectLst>
            <a:outerShdw blurRad="38100" dist="25400" dir="4440000">
              <a:srgbClr val="000000">
                <a:alpha val="35686"/>
              </a:srgbClr>
            </a:outerShdw>
          </a:effectLst>
        </p:spPr>
      </p:sp>
      <p:sp>
        <p:nvSpPr>
          <p:cNvPr id="71" name="Google Shape;71;p21"/>
          <p:cNvSpPr txBox="1">
            <a:spLocks noGrp="1"/>
          </p:cNvSpPr>
          <p:nvPr>
            <p:ph type="body" idx="1"/>
          </p:nvPr>
        </p:nvSpPr>
        <p:spPr>
          <a:xfrm>
            <a:off x="1473698" y="2679699"/>
            <a:ext cx="4588094" cy="3135695"/>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lvl="0" indent="-228600" algn="ctr">
              <a:lnSpc>
                <a:spcPct val="110000"/>
              </a:lnSpc>
              <a:spcBef>
                <a:spcPts val="320"/>
              </a:spcBef>
              <a:spcAft>
                <a:spcPts val="0"/>
              </a:spcAft>
              <a:buSzPts val="1120"/>
              <a:buNone/>
              <a:defRPr sz="1600"/>
            </a:lvl1pPr>
            <a:lvl2pPr marL="914400" lvl="1" indent="-228600" algn="l">
              <a:spcBef>
                <a:spcPts val="600"/>
              </a:spcBef>
              <a:spcAft>
                <a:spcPts val="0"/>
              </a:spcAft>
              <a:buSzPts val="840"/>
              <a:buNone/>
              <a:defRPr sz="1200"/>
            </a:lvl2pPr>
            <a:lvl3pPr marL="1371600" lvl="2" indent="-228600" algn="l">
              <a:spcBef>
                <a:spcPts val="600"/>
              </a:spcBef>
              <a:spcAft>
                <a:spcPts val="0"/>
              </a:spcAft>
              <a:buSzPts val="700"/>
              <a:buNone/>
              <a:defRPr sz="1000"/>
            </a:lvl3pPr>
            <a:lvl4pPr marL="1828800" lvl="3" indent="-228600" algn="l">
              <a:spcBef>
                <a:spcPts val="600"/>
              </a:spcBef>
              <a:spcAft>
                <a:spcPts val="0"/>
              </a:spcAft>
              <a:buSzPts val="630"/>
              <a:buNone/>
              <a:defRPr sz="900"/>
            </a:lvl4pPr>
            <a:lvl5pPr marL="2286000" lvl="4" indent="-228600" algn="l">
              <a:spcBef>
                <a:spcPts val="600"/>
              </a:spcBef>
              <a:spcAft>
                <a:spcPts val="0"/>
              </a:spcAft>
              <a:buSzPts val="630"/>
              <a:buNone/>
              <a:defRPr sz="900"/>
            </a:lvl5pPr>
            <a:lvl6pPr marL="2743200" lvl="5" indent="-228600" algn="l">
              <a:spcBef>
                <a:spcPts val="600"/>
              </a:spcBef>
              <a:spcAft>
                <a:spcPts val="0"/>
              </a:spcAft>
              <a:buSzPts val="630"/>
              <a:buNone/>
              <a:defRPr sz="900"/>
            </a:lvl6pPr>
            <a:lvl7pPr marL="3200400" lvl="6" indent="-228600" algn="l">
              <a:spcBef>
                <a:spcPts val="600"/>
              </a:spcBef>
              <a:spcAft>
                <a:spcPts val="0"/>
              </a:spcAft>
              <a:buSzPts val="630"/>
              <a:buNone/>
              <a:defRPr sz="900"/>
            </a:lvl7pPr>
            <a:lvl8pPr marL="3657600" lvl="7" indent="-228600" algn="l">
              <a:spcBef>
                <a:spcPts val="600"/>
              </a:spcBef>
              <a:spcAft>
                <a:spcPts val="0"/>
              </a:spcAft>
              <a:buSzPts val="630"/>
              <a:buNone/>
              <a:defRPr sz="900"/>
            </a:lvl8pPr>
            <a:lvl9pPr marL="4114800" lvl="8" indent="-228600" algn="l">
              <a:spcBef>
                <a:spcPts val="600"/>
              </a:spcBef>
              <a:spcAft>
                <a:spcPts val="600"/>
              </a:spcAft>
              <a:buSzPts val="630"/>
              <a:buNone/>
              <a:defRPr sz="900"/>
            </a:lvl9pPr>
          </a:lstStyle>
          <a:p>
            <a:endParaRPr/>
          </a:p>
        </p:txBody>
      </p:sp>
      <p:sp>
        <p:nvSpPr>
          <p:cNvPr id="72" name="Google Shape;72;p21"/>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1"/>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21"/>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k-SK"/>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9">
            <a:alphaModFix/>
          </a:blip>
          <a:stretch>
            <a:fillRect/>
          </a:stretch>
        </a:blipFill>
        <a:effectLst/>
      </p:bgPr>
    </p:bg>
    <p:spTree>
      <p:nvGrpSpPr>
        <p:cNvPr id="1" name="Shape 9"/>
        <p:cNvGrpSpPr/>
        <p:nvPr/>
      </p:nvGrpSpPr>
      <p:grpSpPr>
        <a:xfrm>
          <a:off x="0" y="0"/>
          <a:ext cx="0" cy="0"/>
          <a:chOff x="0" y="0"/>
          <a:chExt cx="0" cy="0"/>
        </a:xfrm>
      </p:grpSpPr>
      <p:sp>
        <p:nvSpPr>
          <p:cNvPr id="10" name="Google Shape;10;p12"/>
          <p:cNvSpPr txBox="1">
            <a:spLocks noGrp="1"/>
          </p:cNvSpPr>
          <p:nvPr>
            <p:ph type="title"/>
          </p:nvPr>
        </p:nvSpPr>
        <p:spPr>
          <a:xfrm>
            <a:off x="913795" y="609600"/>
            <a:ext cx="10353762" cy="1257300"/>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lvl1pPr marR="0" lvl="0" algn="ctr" rtl="0">
              <a:lnSpc>
                <a:spcPct val="90000"/>
              </a:lnSpc>
              <a:spcBef>
                <a:spcPts val="0"/>
              </a:spcBef>
              <a:spcAft>
                <a:spcPts val="0"/>
              </a:spcAft>
              <a:buClr>
                <a:schemeClr val="lt2"/>
              </a:buClr>
              <a:buSzPts val="4600"/>
              <a:buFont typeface="Sorts Mill Goudy"/>
              <a:buNone/>
              <a:defRPr sz="4600" b="0" i="0" u="none" strike="noStrike" cap="none">
                <a:solidFill>
                  <a:schemeClr val="lt2"/>
                </a:solidFill>
                <a:latin typeface="Sorts Mill Goudy"/>
                <a:ea typeface="Sorts Mill Goudy"/>
                <a:cs typeface="Sorts Mill Goudy"/>
                <a:sym typeface="Sorts Mill Goudy"/>
              </a:defRPr>
            </a:lvl1pPr>
            <a:lvl2pPr marR="0" lvl="1" algn="l" rtl="0">
              <a:spcBef>
                <a:spcPts val="0"/>
              </a:spcBef>
              <a:spcAft>
                <a:spcPts val="0"/>
              </a:spcAft>
              <a:buSzPts val="1400"/>
              <a:buNone/>
              <a:defRPr sz="1800" b="0" i="0" u="none" strike="noStrike" cap="none">
                <a:solidFill>
                  <a:schemeClr val="lt2"/>
                </a:solidFill>
              </a:defRPr>
            </a:lvl2pPr>
            <a:lvl3pPr marR="0" lvl="2" algn="l" rtl="0">
              <a:spcBef>
                <a:spcPts val="0"/>
              </a:spcBef>
              <a:spcAft>
                <a:spcPts val="0"/>
              </a:spcAft>
              <a:buSzPts val="1400"/>
              <a:buNone/>
              <a:defRPr sz="1800" b="0" i="0" u="none" strike="noStrike" cap="none">
                <a:solidFill>
                  <a:schemeClr val="lt2"/>
                </a:solidFill>
              </a:defRPr>
            </a:lvl3pPr>
            <a:lvl4pPr marR="0" lvl="3" algn="l" rtl="0">
              <a:spcBef>
                <a:spcPts val="0"/>
              </a:spcBef>
              <a:spcAft>
                <a:spcPts val="0"/>
              </a:spcAft>
              <a:buSzPts val="1400"/>
              <a:buNone/>
              <a:defRPr sz="1800" b="0" i="0" u="none" strike="noStrike" cap="none">
                <a:solidFill>
                  <a:schemeClr val="lt2"/>
                </a:solidFill>
              </a:defRPr>
            </a:lvl4pPr>
            <a:lvl5pPr marR="0" lvl="4" algn="l" rtl="0">
              <a:spcBef>
                <a:spcPts val="0"/>
              </a:spcBef>
              <a:spcAft>
                <a:spcPts val="0"/>
              </a:spcAft>
              <a:buSzPts val="1400"/>
              <a:buNone/>
              <a:defRPr sz="1800" b="0" i="0" u="none" strike="noStrike" cap="none">
                <a:solidFill>
                  <a:schemeClr val="lt2"/>
                </a:solidFill>
              </a:defRPr>
            </a:lvl5pPr>
            <a:lvl6pPr marR="0" lvl="5" algn="l" rtl="0">
              <a:spcBef>
                <a:spcPts val="0"/>
              </a:spcBef>
              <a:spcAft>
                <a:spcPts val="0"/>
              </a:spcAft>
              <a:buSzPts val="1400"/>
              <a:buNone/>
              <a:defRPr sz="1800" b="0" i="0" u="none" strike="noStrike" cap="none">
                <a:solidFill>
                  <a:schemeClr val="lt2"/>
                </a:solidFill>
              </a:defRPr>
            </a:lvl6pPr>
            <a:lvl7pPr marR="0" lvl="6" algn="l" rtl="0">
              <a:spcBef>
                <a:spcPts val="0"/>
              </a:spcBef>
              <a:spcAft>
                <a:spcPts val="0"/>
              </a:spcAft>
              <a:buSzPts val="1400"/>
              <a:buNone/>
              <a:defRPr sz="1800" b="0" i="0" u="none" strike="noStrike" cap="none">
                <a:solidFill>
                  <a:schemeClr val="lt2"/>
                </a:solidFill>
              </a:defRPr>
            </a:lvl7pPr>
            <a:lvl8pPr marR="0" lvl="7" algn="l" rtl="0">
              <a:spcBef>
                <a:spcPts val="0"/>
              </a:spcBef>
              <a:spcAft>
                <a:spcPts val="0"/>
              </a:spcAft>
              <a:buSzPts val="1400"/>
              <a:buNone/>
              <a:defRPr sz="1800" b="0" i="0" u="none" strike="noStrike" cap="none">
                <a:solidFill>
                  <a:schemeClr val="lt2"/>
                </a:solidFill>
              </a:defRPr>
            </a:lvl8pPr>
            <a:lvl9pPr marR="0" lvl="8" algn="l" rtl="0">
              <a:spcBef>
                <a:spcPts val="0"/>
              </a:spcBef>
              <a:spcAft>
                <a:spcPts val="0"/>
              </a:spcAft>
              <a:buSzPts val="1400"/>
              <a:buNone/>
              <a:defRPr sz="1800" b="0" i="0" u="none" strike="noStrike" cap="none">
                <a:solidFill>
                  <a:schemeClr val="lt2"/>
                </a:solidFill>
              </a:defRPr>
            </a:lvl9pPr>
          </a:lstStyle>
          <a:p>
            <a:endParaRPr/>
          </a:p>
        </p:txBody>
      </p:sp>
      <p:sp>
        <p:nvSpPr>
          <p:cNvPr id="11" name="Google Shape;11;p12"/>
          <p:cNvSpPr txBox="1">
            <a:spLocks noGrp="1"/>
          </p:cNvSpPr>
          <p:nvPr>
            <p:ph type="body" idx="1"/>
          </p:nvPr>
        </p:nvSpPr>
        <p:spPr>
          <a:xfrm>
            <a:off x="913795" y="2076450"/>
            <a:ext cx="10353762" cy="3714749"/>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lvl1pPr marL="457200" marR="0" lvl="0" indent="-330835" algn="l" rtl="0">
              <a:lnSpc>
                <a:spcPct val="110000"/>
              </a:lnSpc>
              <a:spcBef>
                <a:spcPts val="460"/>
              </a:spcBef>
              <a:spcAft>
                <a:spcPts val="0"/>
              </a:spcAft>
              <a:buClr>
                <a:schemeClr val="lt2"/>
              </a:buClr>
              <a:buSzPts val="1610"/>
              <a:buFont typeface="Noto Sans Symbols"/>
              <a:buChar char="◈"/>
              <a:defRPr sz="2300" b="0" i="0" u="none" strike="noStrike" cap="none">
                <a:solidFill>
                  <a:schemeClr val="lt2"/>
                </a:solidFill>
                <a:latin typeface="Sorts Mill Goudy"/>
                <a:ea typeface="Sorts Mill Goudy"/>
                <a:cs typeface="Sorts Mill Goudy"/>
                <a:sym typeface="Sorts Mill Goudy"/>
              </a:defRPr>
            </a:lvl1pPr>
            <a:lvl2pPr marL="914400" marR="0" lvl="1" indent="-321944" algn="l" rtl="0">
              <a:spcBef>
                <a:spcPts val="600"/>
              </a:spcBef>
              <a:spcAft>
                <a:spcPts val="0"/>
              </a:spcAft>
              <a:buClr>
                <a:schemeClr val="lt2"/>
              </a:buClr>
              <a:buSzPts val="1470"/>
              <a:buFont typeface="Noto Sans Symbols"/>
              <a:buChar char="🞚"/>
              <a:defRPr sz="2100" b="0" i="0" u="none" strike="noStrike" cap="none">
                <a:solidFill>
                  <a:schemeClr val="lt2"/>
                </a:solidFill>
                <a:latin typeface="Sorts Mill Goudy"/>
                <a:ea typeface="Sorts Mill Goudy"/>
                <a:cs typeface="Sorts Mill Goudy"/>
                <a:sym typeface="Sorts Mill Goudy"/>
              </a:defRPr>
            </a:lvl2pPr>
            <a:lvl3pPr marL="1371600" marR="0" lvl="2" indent="-308610" algn="l" rtl="0">
              <a:spcBef>
                <a:spcPts val="600"/>
              </a:spcBef>
              <a:spcAft>
                <a:spcPts val="0"/>
              </a:spcAft>
              <a:buClr>
                <a:schemeClr val="lt2"/>
              </a:buClr>
              <a:buSzPts val="1260"/>
              <a:buFont typeface="Noto Sans Symbols"/>
              <a:buChar char="◈"/>
              <a:defRPr sz="1800" b="0" i="0" u="none" strike="noStrike" cap="none">
                <a:solidFill>
                  <a:schemeClr val="lt2"/>
                </a:solidFill>
                <a:latin typeface="Sorts Mill Goudy"/>
                <a:ea typeface="Sorts Mill Goudy"/>
                <a:cs typeface="Sorts Mill Goudy"/>
                <a:sym typeface="Sorts Mill Goudy"/>
              </a:defRPr>
            </a:lvl3pPr>
            <a:lvl4pPr marL="1828800" marR="0" lvl="3" indent="-299719" algn="l" rtl="0">
              <a:spcBef>
                <a:spcPts val="600"/>
              </a:spcBef>
              <a:spcAft>
                <a:spcPts val="0"/>
              </a:spcAft>
              <a:buClr>
                <a:schemeClr val="lt2"/>
              </a:buClr>
              <a:buSzPts val="1120"/>
              <a:buFont typeface="Noto Sans Symbols"/>
              <a:buChar char="🞚"/>
              <a:defRPr sz="1600" b="0" i="0" u="none" strike="noStrike" cap="none">
                <a:solidFill>
                  <a:schemeClr val="lt2"/>
                </a:solidFill>
                <a:latin typeface="Sorts Mill Goudy"/>
                <a:ea typeface="Sorts Mill Goudy"/>
                <a:cs typeface="Sorts Mill Goudy"/>
                <a:sym typeface="Sorts Mill Goudy"/>
              </a:defRPr>
            </a:lvl4pPr>
            <a:lvl5pPr marL="2286000" marR="0" lvl="4" indent="-299720" algn="l" rtl="0">
              <a:spcBef>
                <a:spcPts val="600"/>
              </a:spcBef>
              <a:spcAft>
                <a:spcPts val="0"/>
              </a:spcAft>
              <a:buClr>
                <a:schemeClr val="lt2"/>
              </a:buClr>
              <a:buSzPts val="1120"/>
              <a:buFont typeface="Noto Sans Symbols"/>
              <a:buChar char="◈"/>
              <a:defRPr sz="1600" b="0" i="0" u="none" strike="noStrike" cap="none">
                <a:solidFill>
                  <a:schemeClr val="lt2"/>
                </a:solidFill>
                <a:latin typeface="Sorts Mill Goudy"/>
                <a:ea typeface="Sorts Mill Goudy"/>
                <a:cs typeface="Sorts Mill Goudy"/>
                <a:sym typeface="Sorts Mill Goudy"/>
              </a:defRPr>
            </a:lvl5pPr>
            <a:lvl6pPr marL="2743200" marR="0" lvl="5" indent="-290829" algn="l" rtl="0">
              <a:spcBef>
                <a:spcPts val="600"/>
              </a:spcBef>
              <a:spcAft>
                <a:spcPts val="0"/>
              </a:spcAft>
              <a:buClr>
                <a:schemeClr val="lt2"/>
              </a:buClr>
              <a:buSzPts val="980"/>
              <a:buFont typeface="Noto Sans Symbols"/>
              <a:buChar char="◈"/>
              <a:defRPr sz="1400" b="0" i="0" u="none" strike="noStrike" cap="none">
                <a:solidFill>
                  <a:schemeClr val="lt2"/>
                </a:solidFill>
                <a:latin typeface="Sorts Mill Goudy"/>
                <a:ea typeface="Sorts Mill Goudy"/>
                <a:cs typeface="Sorts Mill Goudy"/>
                <a:sym typeface="Sorts Mill Goudy"/>
              </a:defRPr>
            </a:lvl6pPr>
            <a:lvl7pPr marL="3200400" marR="0" lvl="6" indent="-290829" algn="l" rtl="0">
              <a:spcBef>
                <a:spcPts val="600"/>
              </a:spcBef>
              <a:spcAft>
                <a:spcPts val="0"/>
              </a:spcAft>
              <a:buClr>
                <a:schemeClr val="lt2"/>
              </a:buClr>
              <a:buSzPts val="980"/>
              <a:buFont typeface="Noto Sans Symbols"/>
              <a:buChar char="◈"/>
              <a:defRPr sz="1400" b="0" i="0" u="none" strike="noStrike" cap="none">
                <a:solidFill>
                  <a:schemeClr val="lt2"/>
                </a:solidFill>
                <a:latin typeface="Sorts Mill Goudy"/>
                <a:ea typeface="Sorts Mill Goudy"/>
                <a:cs typeface="Sorts Mill Goudy"/>
                <a:sym typeface="Sorts Mill Goudy"/>
              </a:defRPr>
            </a:lvl7pPr>
            <a:lvl8pPr marL="3657600" marR="0" lvl="7" indent="-290829" algn="l" rtl="0">
              <a:spcBef>
                <a:spcPts val="600"/>
              </a:spcBef>
              <a:spcAft>
                <a:spcPts val="0"/>
              </a:spcAft>
              <a:buClr>
                <a:schemeClr val="lt2"/>
              </a:buClr>
              <a:buSzPts val="980"/>
              <a:buFont typeface="Noto Sans Symbols"/>
              <a:buChar char="◈"/>
              <a:defRPr sz="1400" b="0" i="0" u="none" strike="noStrike" cap="none">
                <a:solidFill>
                  <a:schemeClr val="lt2"/>
                </a:solidFill>
                <a:latin typeface="Sorts Mill Goudy"/>
                <a:ea typeface="Sorts Mill Goudy"/>
                <a:cs typeface="Sorts Mill Goudy"/>
                <a:sym typeface="Sorts Mill Goudy"/>
              </a:defRPr>
            </a:lvl8pPr>
            <a:lvl9pPr marL="4114800" marR="0" lvl="8" indent="-290829" algn="l" rtl="0">
              <a:spcBef>
                <a:spcPts val="600"/>
              </a:spcBef>
              <a:spcAft>
                <a:spcPts val="600"/>
              </a:spcAft>
              <a:buClr>
                <a:schemeClr val="lt2"/>
              </a:buClr>
              <a:buSzPts val="980"/>
              <a:buFont typeface="Noto Sans Symbols"/>
              <a:buChar char="◈"/>
              <a:defRPr sz="1400" b="0" i="0" u="none" strike="noStrike" cap="none">
                <a:solidFill>
                  <a:schemeClr val="lt2"/>
                </a:solidFill>
                <a:latin typeface="Sorts Mill Goudy"/>
                <a:ea typeface="Sorts Mill Goudy"/>
                <a:cs typeface="Sorts Mill Goudy"/>
                <a:sym typeface="Sorts Mill Goudy"/>
              </a:defRPr>
            </a:lvl9pPr>
          </a:lstStyle>
          <a:p>
            <a:endParaRPr/>
          </a:p>
        </p:txBody>
      </p:sp>
      <p:sp>
        <p:nvSpPr>
          <p:cNvPr id="12" name="Google Shape;12;p12"/>
          <p:cNvSpPr txBox="1">
            <a:spLocks noGrp="1"/>
          </p:cNvSpPr>
          <p:nvPr>
            <p:ph type="dt" idx="10"/>
          </p:nvPr>
        </p:nvSpPr>
        <p:spPr>
          <a:xfrm>
            <a:off x="7678736" y="6000749"/>
            <a:ext cx="274320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100" b="0" i="0" u="none" strike="noStrike" cap="none">
                <a:solidFill>
                  <a:srgbClr val="F2F2F2"/>
                </a:solidFill>
                <a:latin typeface="Sorts Mill Goudy"/>
                <a:ea typeface="Sorts Mill Goudy"/>
                <a:cs typeface="Sorts Mill Goudy"/>
                <a:sym typeface="Sorts Mill Goudy"/>
              </a:defRPr>
            </a:lvl1pPr>
            <a:lvl2pPr marR="0" lvl="1" algn="l" rtl="0">
              <a:spcBef>
                <a:spcPts val="0"/>
              </a:spcBef>
              <a:spcAft>
                <a:spcPts val="0"/>
              </a:spcAft>
              <a:buSzPts val="1400"/>
              <a:buNone/>
              <a:defRPr sz="1800" b="0" i="0" u="none" strike="noStrike" cap="none">
                <a:solidFill>
                  <a:schemeClr val="lt1"/>
                </a:solidFill>
                <a:latin typeface="Sorts Mill Goudy"/>
                <a:ea typeface="Sorts Mill Goudy"/>
                <a:cs typeface="Sorts Mill Goudy"/>
                <a:sym typeface="Sorts Mill Goudy"/>
              </a:defRPr>
            </a:lvl2pPr>
            <a:lvl3pPr marR="0" lvl="2" algn="l" rtl="0">
              <a:spcBef>
                <a:spcPts val="0"/>
              </a:spcBef>
              <a:spcAft>
                <a:spcPts val="0"/>
              </a:spcAft>
              <a:buSzPts val="1400"/>
              <a:buNone/>
              <a:defRPr sz="1800" b="0" i="0" u="none" strike="noStrike" cap="none">
                <a:solidFill>
                  <a:schemeClr val="lt1"/>
                </a:solidFill>
                <a:latin typeface="Sorts Mill Goudy"/>
                <a:ea typeface="Sorts Mill Goudy"/>
                <a:cs typeface="Sorts Mill Goudy"/>
                <a:sym typeface="Sorts Mill Goudy"/>
              </a:defRPr>
            </a:lvl3pPr>
            <a:lvl4pPr marR="0" lvl="3" algn="l" rtl="0">
              <a:spcBef>
                <a:spcPts val="0"/>
              </a:spcBef>
              <a:spcAft>
                <a:spcPts val="0"/>
              </a:spcAft>
              <a:buSzPts val="1400"/>
              <a:buNone/>
              <a:defRPr sz="1800" b="0" i="0" u="none" strike="noStrike" cap="none">
                <a:solidFill>
                  <a:schemeClr val="lt1"/>
                </a:solidFill>
                <a:latin typeface="Sorts Mill Goudy"/>
                <a:ea typeface="Sorts Mill Goudy"/>
                <a:cs typeface="Sorts Mill Goudy"/>
                <a:sym typeface="Sorts Mill Goudy"/>
              </a:defRPr>
            </a:lvl4pPr>
            <a:lvl5pPr marR="0" lvl="4" algn="l" rtl="0">
              <a:spcBef>
                <a:spcPts val="0"/>
              </a:spcBef>
              <a:spcAft>
                <a:spcPts val="0"/>
              </a:spcAft>
              <a:buSzPts val="1400"/>
              <a:buNone/>
              <a:defRPr sz="1800" b="0" i="0" u="none" strike="noStrike" cap="none">
                <a:solidFill>
                  <a:schemeClr val="lt1"/>
                </a:solidFill>
                <a:latin typeface="Sorts Mill Goudy"/>
                <a:ea typeface="Sorts Mill Goudy"/>
                <a:cs typeface="Sorts Mill Goudy"/>
                <a:sym typeface="Sorts Mill Goudy"/>
              </a:defRPr>
            </a:lvl5pPr>
            <a:lvl6pPr marR="0" lvl="5" algn="l" rtl="0">
              <a:spcBef>
                <a:spcPts val="0"/>
              </a:spcBef>
              <a:spcAft>
                <a:spcPts val="0"/>
              </a:spcAft>
              <a:buSzPts val="1400"/>
              <a:buNone/>
              <a:defRPr sz="1800" b="0" i="0" u="none" strike="noStrike" cap="none">
                <a:solidFill>
                  <a:schemeClr val="lt1"/>
                </a:solidFill>
                <a:latin typeface="Sorts Mill Goudy"/>
                <a:ea typeface="Sorts Mill Goudy"/>
                <a:cs typeface="Sorts Mill Goudy"/>
                <a:sym typeface="Sorts Mill Goudy"/>
              </a:defRPr>
            </a:lvl6pPr>
            <a:lvl7pPr marR="0" lvl="6" algn="l" rtl="0">
              <a:spcBef>
                <a:spcPts val="0"/>
              </a:spcBef>
              <a:spcAft>
                <a:spcPts val="0"/>
              </a:spcAft>
              <a:buSzPts val="1400"/>
              <a:buNone/>
              <a:defRPr sz="1800" b="0" i="0" u="none" strike="noStrike" cap="none">
                <a:solidFill>
                  <a:schemeClr val="lt1"/>
                </a:solidFill>
                <a:latin typeface="Sorts Mill Goudy"/>
                <a:ea typeface="Sorts Mill Goudy"/>
                <a:cs typeface="Sorts Mill Goudy"/>
                <a:sym typeface="Sorts Mill Goudy"/>
              </a:defRPr>
            </a:lvl7pPr>
            <a:lvl8pPr marR="0" lvl="7" algn="l" rtl="0">
              <a:spcBef>
                <a:spcPts val="0"/>
              </a:spcBef>
              <a:spcAft>
                <a:spcPts val="0"/>
              </a:spcAft>
              <a:buSzPts val="1400"/>
              <a:buNone/>
              <a:defRPr sz="1800" b="0" i="0" u="none" strike="noStrike" cap="none">
                <a:solidFill>
                  <a:schemeClr val="lt1"/>
                </a:solidFill>
                <a:latin typeface="Sorts Mill Goudy"/>
                <a:ea typeface="Sorts Mill Goudy"/>
                <a:cs typeface="Sorts Mill Goudy"/>
                <a:sym typeface="Sorts Mill Goudy"/>
              </a:defRPr>
            </a:lvl8pPr>
            <a:lvl9pPr marR="0" lvl="8" algn="l" rtl="0">
              <a:spcBef>
                <a:spcPts val="0"/>
              </a:spcBef>
              <a:spcAft>
                <a:spcPts val="0"/>
              </a:spcAft>
              <a:buSzPts val="1400"/>
              <a:buNone/>
              <a:defRPr sz="1800" b="0" i="0" u="none" strike="noStrike" cap="none">
                <a:solidFill>
                  <a:schemeClr val="lt1"/>
                </a:solidFill>
                <a:latin typeface="Sorts Mill Goudy"/>
                <a:ea typeface="Sorts Mill Goudy"/>
                <a:cs typeface="Sorts Mill Goudy"/>
                <a:sym typeface="Sorts Mill Goudy"/>
              </a:defRPr>
            </a:lvl9pPr>
          </a:lstStyle>
          <a:p>
            <a:endParaRPr/>
          </a:p>
        </p:txBody>
      </p:sp>
      <p:sp>
        <p:nvSpPr>
          <p:cNvPr id="13" name="Google Shape;13;p12"/>
          <p:cNvSpPr txBox="1">
            <a:spLocks noGrp="1"/>
          </p:cNvSpPr>
          <p:nvPr>
            <p:ph type="ftr" idx="11"/>
          </p:nvPr>
        </p:nvSpPr>
        <p:spPr>
          <a:xfrm>
            <a:off x="913795" y="6000749"/>
            <a:ext cx="6672865"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100" b="0" i="0" u="none" strike="noStrike" cap="none">
                <a:solidFill>
                  <a:srgbClr val="F2F2F2"/>
                </a:solidFill>
                <a:latin typeface="Sorts Mill Goudy"/>
                <a:ea typeface="Sorts Mill Goudy"/>
                <a:cs typeface="Sorts Mill Goudy"/>
                <a:sym typeface="Sorts Mill Goudy"/>
              </a:defRPr>
            </a:lvl1pPr>
            <a:lvl2pPr marR="0" lvl="1" algn="l" rtl="0">
              <a:spcBef>
                <a:spcPts val="0"/>
              </a:spcBef>
              <a:spcAft>
                <a:spcPts val="0"/>
              </a:spcAft>
              <a:buSzPts val="1400"/>
              <a:buNone/>
              <a:defRPr sz="1800" b="0" i="0" u="none" strike="noStrike" cap="none">
                <a:solidFill>
                  <a:schemeClr val="lt1"/>
                </a:solidFill>
                <a:latin typeface="Sorts Mill Goudy"/>
                <a:ea typeface="Sorts Mill Goudy"/>
                <a:cs typeface="Sorts Mill Goudy"/>
                <a:sym typeface="Sorts Mill Goudy"/>
              </a:defRPr>
            </a:lvl2pPr>
            <a:lvl3pPr marR="0" lvl="2" algn="l" rtl="0">
              <a:spcBef>
                <a:spcPts val="0"/>
              </a:spcBef>
              <a:spcAft>
                <a:spcPts val="0"/>
              </a:spcAft>
              <a:buSzPts val="1400"/>
              <a:buNone/>
              <a:defRPr sz="1800" b="0" i="0" u="none" strike="noStrike" cap="none">
                <a:solidFill>
                  <a:schemeClr val="lt1"/>
                </a:solidFill>
                <a:latin typeface="Sorts Mill Goudy"/>
                <a:ea typeface="Sorts Mill Goudy"/>
                <a:cs typeface="Sorts Mill Goudy"/>
                <a:sym typeface="Sorts Mill Goudy"/>
              </a:defRPr>
            </a:lvl3pPr>
            <a:lvl4pPr marR="0" lvl="3" algn="l" rtl="0">
              <a:spcBef>
                <a:spcPts val="0"/>
              </a:spcBef>
              <a:spcAft>
                <a:spcPts val="0"/>
              </a:spcAft>
              <a:buSzPts val="1400"/>
              <a:buNone/>
              <a:defRPr sz="1800" b="0" i="0" u="none" strike="noStrike" cap="none">
                <a:solidFill>
                  <a:schemeClr val="lt1"/>
                </a:solidFill>
                <a:latin typeface="Sorts Mill Goudy"/>
                <a:ea typeface="Sorts Mill Goudy"/>
                <a:cs typeface="Sorts Mill Goudy"/>
                <a:sym typeface="Sorts Mill Goudy"/>
              </a:defRPr>
            </a:lvl4pPr>
            <a:lvl5pPr marR="0" lvl="4" algn="l" rtl="0">
              <a:spcBef>
                <a:spcPts val="0"/>
              </a:spcBef>
              <a:spcAft>
                <a:spcPts val="0"/>
              </a:spcAft>
              <a:buSzPts val="1400"/>
              <a:buNone/>
              <a:defRPr sz="1800" b="0" i="0" u="none" strike="noStrike" cap="none">
                <a:solidFill>
                  <a:schemeClr val="lt1"/>
                </a:solidFill>
                <a:latin typeface="Sorts Mill Goudy"/>
                <a:ea typeface="Sorts Mill Goudy"/>
                <a:cs typeface="Sorts Mill Goudy"/>
                <a:sym typeface="Sorts Mill Goudy"/>
              </a:defRPr>
            </a:lvl5pPr>
            <a:lvl6pPr marR="0" lvl="5" algn="l" rtl="0">
              <a:spcBef>
                <a:spcPts val="0"/>
              </a:spcBef>
              <a:spcAft>
                <a:spcPts val="0"/>
              </a:spcAft>
              <a:buSzPts val="1400"/>
              <a:buNone/>
              <a:defRPr sz="1800" b="0" i="0" u="none" strike="noStrike" cap="none">
                <a:solidFill>
                  <a:schemeClr val="lt1"/>
                </a:solidFill>
                <a:latin typeface="Sorts Mill Goudy"/>
                <a:ea typeface="Sorts Mill Goudy"/>
                <a:cs typeface="Sorts Mill Goudy"/>
                <a:sym typeface="Sorts Mill Goudy"/>
              </a:defRPr>
            </a:lvl6pPr>
            <a:lvl7pPr marR="0" lvl="6" algn="l" rtl="0">
              <a:spcBef>
                <a:spcPts val="0"/>
              </a:spcBef>
              <a:spcAft>
                <a:spcPts val="0"/>
              </a:spcAft>
              <a:buSzPts val="1400"/>
              <a:buNone/>
              <a:defRPr sz="1800" b="0" i="0" u="none" strike="noStrike" cap="none">
                <a:solidFill>
                  <a:schemeClr val="lt1"/>
                </a:solidFill>
                <a:latin typeface="Sorts Mill Goudy"/>
                <a:ea typeface="Sorts Mill Goudy"/>
                <a:cs typeface="Sorts Mill Goudy"/>
                <a:sym typeface="Sorts Mill Goudy"/>
              </a:defRPr>
            </a:lvl7pPr>
            <a:lvl8pPr marR="0" lvl="7" algn="l" rtl="0">
              <a:spcBef>
                <a:spcPts val="0"/>
              </a:spcBef>
              <a:spcAft>
                <a:spcPts val="0"/>
              </a:spcAft>
              <a:buSzPts val="1400"/>
              <a:buNone/>
              <a:defRPr sz="1800" b="0" i="0" u="none" strike="noStrike" cap="none">
                <a:solidFill>
                  <a:schemeClr val="lt1"/>
                </a:solidFill>
                <a:latin typeface="Sorts Mill Goudy"/>
                <a:ea typeface="Sorts Mill Goudy"/>
                <a:cs typeface="Sorts Mill Goudy"/>
                <a:sym typeface="Sorts Mill Goudy"/>
              </a:defRPr>
            </a:lvl8pPr>
            <a:lvl9pPr marR="0" lvl="8" algn="l" rtl="0">
              <a:spcBef>
                <a:spcPts val="0"/>
              </a:spcBef>
              <a:spcAft>
                <a:spcPts val="0"/>
              </a:spcAft>
              <a:buSzPts val="1400"/>
              <a:buNone/>
              <a:defRPr sz="1800" b="0" i="0" u="none" strike="noStrike" cap="none">
                <a:solidFill>
                  <a:schemeClr val="lt1"/>
                </a:solidFill>
                <a:latin typeface="Sorts Mill Goudy"/>
                <a:ea typeface="Sorts Mill Goudy"/>
                <a:cs typeface="Sorts Mill Goudy"/>
                <a:sym typeface="Sorts Mill Goudy"/>
              </a:defRPr>
            </a:lvl9pPr>
          </a:lstStyle>
          <a:p>
            <a:endParaRPr/>
          </a:p>
        </p:txBody>
      </p:sp>
      <p:sp>
        <p:nvSpPr>
          <p:cNvPr id="14" name="Google Shape;14;p12"/>
          <p:cNvSpPr txBox="1">
            <a:spLocks noGrp="1"/>
          </p:cNvSpPr>
          <p:nvPr>
            <p:ph type="sldNum" idx="12"/>
          </p:nvPr>
        </p:nvSpPr>
        <p:spPr>
          <a:xfrm>
            <a:off x="10514011" y="6000749"/>
            <a:ext cx="753545"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100" b="0" i="0" u="none" strike="noStrike" cap="none">
                <a:solidFill>
                  <a:srgbClr val="F2F2F2"/>
                </a:solidFill>
                <a:latin typeface="Sorts Mill Goudy"/>
                <a:ea typeface="Sorts Mill Goudy"/>
                <a:cs typeface="Sorts Mill Goudy"/>
                <a:sym typeface="Sorts Mill Goudy"/>
              </a:defRPr>
            </a:lvl1pPr>
            <a:lvl2pPr marL="0" marR="0" lvl="1" indent="0" algn="r" rtl="0">
              <a:spcBef>
                <a:spcPts val="0"/>
              </a:spcBef>
              <a:buNone/>
              <a:defRPr sz="1100" b="0" i="0" u="none" strike="noStrike" cap="none">
                <a:solidFill>
                  <a:srgbClr val="F2F2F2"/>
                </a:solidFill>
                <a:latin typeface="Sorts Mill Goudy"/>
                <a:ea typeface="Sorts Mill Goudy"/>
                <a:cs typeface="Sorts Mill Goudy"/>
                <a:sym typeface="Sorts Mill Goudy"/>
              </a:defRPr>
            </a:lvl2pPr>
            <a:lvl3pPr marL="0" marR="0" lvl="2" indent="0" algn="r" rtl="0">
              <a:spcBef>
                <a:spcPts val="0"/>
              </a:spcBef>
              <a:buNone/>
              <a:defRPr sz="1100" b="0" i="0" u="none" strike="noStrike" cap="none">
                <a:solidFill>
                  <a:srgbClr val="F2F2F2"/>
                </a:solidFill>
                <a:latin typeface="Sorts Mill Goudy"/>
                <a:ea typeface="Sorts Mill Goudy"/>
                <a:cs typeface="Sorts Mill Goudy"/>
                <a:sym typeface="Sorts Mill Goudy"/>
              </a:defRPr>
            </a:lvl3pPr>
            <a:lvl4pPr marL="0" marR="0" lvl="3" indent="0" algn="r" rtl="0">
              <a:spcBef>
                <a:spcPts val="0"/>
              </a:spcBef>
              <a:buNone/>
              <a:defRPr sz="1100" b="0" i="0" u="none" strike="noStrike" cap="none">
                <a:solidFill>
                  <a:srgbClr val="F2F2F2"/>
                </a:solidFill>
                <a:latin typeface="Sorts Mill Goudy"/>
                <a:ea typeface="Sorts Mill Goudy"/>
                <a:cs typeface="Sorts Mill Goudy"/>
                <a:sym typeface="Sorts Mill Goudy"/>
              </a:defRPr>
            </a:lvl4pPr>
            <a:lvl5pPr marL="0" marR="0" lvl="4" indent="0" algn="r" rtl="0">
              <a:spcBef>
                <a:spcPts val="0"/>
              </a:spcBef>
              <a:buNone/>
              <a:defRPr sz="1100" b="0" i="0" u="none" strike="noStrike" cap="none">
                <a:solidFill>
                  <a:srgbClr val="F2F2F2"/>
                </a:solidFill>
                <a:latin typeface="Sorts Mill Goudy"/>
                <a:ea typeface="Sorts Mill Goudy"/>
                <a:cs typeface="Sorts Mill Goudy"/>
                <a:sym typeface="Sorts Mill Goudy"/>
              </a:defRPr>
            </a:lvl5pPr>
            <a:lvl6pPr marL="0" marR="0" lvl="5" indent="0" algn="r" rtl="0">
              <a:spcBef>
                <a:spcPts val="0"/>
              </a:spcBef>
              <a:buNone/>
              <a:defRPr sz="1100" b="0" i="0" u="none" strike="noStrike" cap="none">
                <a:solidFill>
                  <a:srgbClr val="F2F2F2"/>
                </a:solidFill>
                <a:latin typeface="Sorts Mill Goudy"/>
                <a:ea typeface="Sorts Mill Goudy"/>
                <a:cs typeface="Sorts Mill Goudy"/>
                <a:sym typeface="Sorts Mill Goudy"/>
              </a:defRPr>
            </a:lvl6pPr>
            <a:lvl7pPr marL="0" marR="0" lvl="6" indent="0" algn="r" rtl="0">
              <a:spcBef>
                <a:spcPts val="0"/>
              </a:spcBef>
              <a:buNone/>
              <a:defRPr sz="1100" b="0" i="0" u="none" strike="noStrike" cap="none">
                <a:solidFill>
                  <a:srgbClr val="F2F2F2"/>
                </a:solidFill>
                <a:latin typeface="Sorts Mill Goudy"/>
                <a:ea typeface="Sorts Mill Goudy"/>
                <a:cs typeface="Sorts Mill Goudy"/>
                <a:sym typeface="Sorts Mill Goudy"/>
              </a:defRPr>
            </a:lvl7pPr>
            <a:lvl8pPr marL="0" marR="0" lvl="7" indent="0" algn="r" rtl="0">
              <a:spcBef>
                <a:spcPts val="0"/>
              </a:spcBef>
              <a:buNone/>
              <a:defRPr sz="1100" b="0" i="0" u="none" strike="noStrike" cap="none">
                <a:solidFill>
                  <a:srgbClr val="F2F2F2"/>
                </a:solidFill>
                <a:latin typeface="Sorts Mill Goudy"/>
                <a:ea typeface="Sorts Mill Goudy"/>
                <a:cs typeface="Sorts Mill Goudy"/>
                <a:sym typeface="Sorts Mill Goudy"/>
              </a:defRPr>
            </a:lvl8pPr>
            <a:lvl9pPr marL="0" marR="0" lvl="8" indent="0" algn="r" rtl="0">
              <a:spcBef>
                <a:spcPts val="0"/>
              </a:spcBef>
              <a:buNone/>
              <a:defRPr sz="1100" b="0" i="0" u="none" strike="noStrike" cap="none">
                <a:solidFill>
                  <a:srgbClr val="F2F2F2"/>
                </a:solidFill>
                <a:latin typeface="Sorts Mill Goudy"/>
                <a:ea typeface="Sorts Mill Goudy"/>
                <a:cs typeface="Sorts Mill Goudy"/>
                <a:sym typeface="Sorts Mill Goudy"/>
              </a:defRPr>
            </a:lvl9pPr>
          </a:lstStyle>
          <a:p>
            <a:pPr marL="0" lvl="0" indent="0" algn="r" rtl="0">
              <a:spcBef>
                <a:spcPts val="0"/>
              </a:spcBef>
              <a:spcAft>
                <a:spcPts val="0"/>
              </a:spcAft>
              <a:buNone/>
            </a:pPr>
            <a:fld id="{00000000-1234-1234-1234-123412341234}" type="slidenum">
              <a:rPr lang="sk-SK"/>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7"/>
        <p:cNvGrpSpPr/>
        <p:nvPr/>
      </p:nvGrpSpPr>
      <p:grpSpPr>
        <a:xfrm>
          <a:off x="0" y="0"/>
          <a:ext cx="0" cy="0"/>
          <a:chOff x="0" y="0"/>
          <a:chExt cx="0" cy="0"/>
        </a:xfrm>
      </p:grpSpPr>
      <p:pic>
        <p:nvPicPr>
          <p:cNvPr id="148" name="Google Shape;148;p1"/>
          <p:cNvPicPr preferRelativeResize="0"/>
          <p:nvPr/>
        </p:nvPicPr>
        <p:blipFill rotWithShape="1">
          <a:blip r:embed="rId4">
            <a:alphaModFix/>
          </a:blip>
          <a:srcRect t="23679"/>
          <a:stretch/>
        </p:blipFill>
        <p:spPr>
          <a:xfrm>
            <a:off x="-925773" y="2593075"/>
            <a:ext cx="14043546" cy="7270372"/>
          </a:xfrm>
          <a:prstGeom prst="rect">
            <a:avLst/>
          </a:prstGeom>
          <a:noFill/>
          <a:ln>
            <a:noFill/>
          </a:ln>
        </p:spPr>
      </p:pic>
      <p:sp>
        <p:nvSpPr>
          <p:cNvPr id="149" name="Google Shape;149;p1"/>
          <p:cNvSpPr txBox="1">
            <a:spLocks noGrp="1"/>
          </p:cNvSpPr>
          <p:nvPr>
            <p:ph type="ctrTitle"/>
          </p:nvPr>
        </p:nvSpPr>
        <p:spPr>
          <a:xfrm>
            <a:off x="1844722" y="4182514"/>
            <a:ext cx="8502556" cy="1397951"/>
          </a:xfrm>
          <a:prstGeom prst="rect">
            <a:avLst/>
          </a:prstGeom>
          <a:noFill/>
          <a:ln>
            <a:noFill/>
          </a:ln>
          <a:effectLst>
            <a:outerShdw blurRad="25400">
              <a:srgbClr val="000000">
                <a:alpha val="45882"/>
              </a:srgbClr>
            </a:outerShdw>
          </a:effectLst>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8800"/>
              <a:buFont typeface="Sorts Mill Goudy"/>
              <a:buNone/>
            </a:pPr>
            <a:r>
              <a:rPr lang="sk-SK" sz="8800" b="1">
                <a:solidFill>
                  <a:schemeClr val="dk1"/>
                </a:solidFill>
              </a:rPr>
              <a:t>Changing places</a:t>
            </a:r>
            <a:endParaRPr/>
          </a:p>
        </p:txBody>
      </p:sp>
      <p:sp>
        <p:nvSpPr>
          <p:cNvPr id="150" name="Google Shape;150;p1"/>
          <p:cNvSpPr txBox="1">
            <a:spLocks noGrp="1"/>
          </p:cNvSpPr>
          <p:nvPr>
            <p:ph type="subTitle" idx="1"/>
          </p:nvPr>
        </p:nvSpPr>
        <p:spPr>
          <a:xfrm>
            <a:off x="3253400" y="5580465"/>
            <a:ext cx="5685200" cy="817921"/>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p>
            <a:pPr marL="0" lvl="0" indent="0" algn="ctr" rtl="0">
              <a:lnSpc>
                <a:spcPct val="110000"/>
              </a:lnSpc>
              <a:spcBef>
                <a:spcPts val="0"/>
              </a:spcBef>
              <a:spcAft>
                <a:spcPts val="0"/>
              </a:spcAft>
              <a:buSzPts val="2240"/>
              <a:buNone/>
            </a:pPr>
            <a:r>
              <a:rPr lang="sk-SK" sz="3200" i="1">
                <a:solidFill>
                  <a:schemeClr val="dk1"/>
                </a:solidFill>
              </a:rPr>
              <a:t>David John Lodge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mt="40000"/>
          </a:blip>
          <a:stretch>
            <a:fillRect/>
          </a:stretch>
        </a:blipFill>
        <a:effectLst/>
      </p:bgPr>
    </p:bg>
    <p:spTree>
      <p:nvGrpSpPr>
        <p:cNvPr id="1" name="Shape 209"/>
        <p:cNvGrpSpPr/>
        <p:nvPr/>
      </p:nvGrpSpPr>
      <p:grpSpPr>
        <a:xfrm>
          <a:off x="0" y="0"/>
          <a:ext cx="0" cy="0"/>
          <a:chOff x="0" y="0"/>
          <a:chExt cx="0" cy="0"/>
        </a:xfrm>
      </p:grpSpPr>
      <p:sp>
        <p:nvSpPr>
          <p:cNvPr id="210" name="Google Shape;210;p8"/>
          <p:cNvSpPr txBox="1">
            <a:spLocks noGrp="1"/>
          </p:cNvSpPr>
          <p:nvPr>
            <p:ph type="title"/>
          </p:nvPr>
        </p:nvSpPr>
        <p:spPr>
          <a:xfrm>
            <a:off x="900733" y="256903"/>
            <a:ext cx="10353762" cy="1257300"/>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2"/>
              </a:buClr>
              <a:buSzPts val="4600"/>
              <a:buFont typeface="Sorts Mill Goudy"/>
              <a:buNone/>
            </a:pPr>
            <a:r>
              <a:rPr lang="sk-SK" b="1"/>
              <a:t>Themes/ Subject matters </a:t>
            </a:r>
            <a:r>
              <a:rPr lang="sk-SK"/>
              <a:t>:</a:t>
            </a:r>
            <a:endParaRPr/>
          </a:p>
        </p:txBody>
      </p:sp>
      <p:sp>
        <p:nvSpPr>
          <p:cNvPr id="211" name="Google Shape;211;p8"/>
          <p:cNvSpPr txBox="1">
            <a:spLocks noGrp="1"/>
          </p:cNvSpPr>
          <p:nvPr>
            <p:ph type="body" idx="1"/>
          </p:nvPr>
        </p:nvSpPr>
        <p:spPr>
          <a:xfrm>
            <a:off x="913795" y="2076450"/>
            <a:ext cx="10353762" cy="3714749"/>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p>
            <a:pPr marL="342900" lvl="0" indent="-203764" algn="l" rtl="0">
              <a:lnSpc>
                <a:spcPct val="110000"/>
              </a:lnSpc>
              <a:spcBef>
                <a:spcPts val="0"/>
              </a:spcBef>
              <a:spcAft>
                <a:spcPts val="0"/>
              </a:spcAft>
              <a:buSzPts val="1610"/>
              <a:buNone/>
            </a:pPr>
            <a:endParaRPr/>
          </a:p>
        </p:txBody>
      </p:sp>
      <p:sp>
        <p:nvSpPr>
          <p:cNvPr id="212" name="Google Shape;212;p8"/>
          <p:cNvSpPr/>
          <p:nvPr/>
        </p:nvSpPr>
        <p:spPr>
          <a:xfrm rot="-164262">
            <a:off x="600890" y="1214847"/>
            <a:ext cx="2325190" cy="1515292"/>
          </a:xfrm>
          <a:prstGeom prst="cloud">
            <a:avLst/>
          </a:prstGeom>
          <a:solidFill>
            <a:schemeClr val="lt2"/>
          </a:solidFill>
          <a:ln w="15875" cap="rnd" cmpd="sng">
            <a:solidFill>
              <a:srgbClr val="00206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sk-SK" sz="2400" b="1" i="0" u="none" strike="noStrike" cap="none">
                <a:solidFill>
                  <a:srgbClr val="DA3707"/>
                </a:solidFill>
                <a:latin typeface="Sorts Mill Goudy"/>
                <a:ea typeface="Sorts Mill Goudy"/>
                <a:cs typeface="Sorts Mill Goudy"/>
                <a:sym typeface="Sorts Mill Goudy"/>
              </a:rPr>
              <a:t>Academic life</a:t>
            </a:r>
            <a:endParaRPr sz="2400" b="1" i="0" u="none" strike="noStrike" cap="none">
              <a:solidFill>
                <a:srgbClr val="DA3707"/>
              </a:solidFill>
              <a:latin typeface="Sorts Mill Goudy"/>
              <a:ea typeface="Sorts Mill Goudy"/>
              <a:cs typeface="Sorts Mill Goudy"/>
              <a:sym typeface="Sorts Mill Goudy"/>
            </a:endParaRPr>
          </a:p>
        </p:txBody>
      </p:sp>
      <p:sp>
        <p:nvSpPr>
          <p:cNvPr id="213" name="Google Shape;213;p8"/>
          <p:cNvSpPr/>
          <p:nvPr/>
        </p:nvSpPr>
        <p:spPr>
          <a:xfrm rot="604764">
            <a:off x="3466168" y="1915438"/>
            <a:ext cx="2325190" cy="1765869"/>
          </a:xfrm>
          <a:prstGeom prst="cloud">
            <a:avLst/>
          </a:prstGeom>
          <a:solidFill>
            <a:schemeClr val="lt2"/>
          </a:solidFill>
          <a:ln w="15875" cap="rnd" cmpd="sng">
            <a:solidFill>
              <a:srgbClr val="00206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sk-SK" sz="2400" b="1" i="0" u="none" strike="noStrike" cap="none">
                <a:solidFill>
                  <a:srgbClr val="DA3707"/>
                </a:solidFill>
                <a:latin typeface="Sorts Mill Goudy"/>
                <a:ea typeface="Sorts Mill Goudy"/>
                <a:cs typeface="Sorts Mill Goudy"/>
                <a:sym typeface="Sorts Mill Goudy"/>
              </a:rPr>
              <a:t>Cultural exchange</a:t>
            </a:r>
            <a:endParaRPr sz="2400" b="1" i="0" u="none" strike="noStrike" cap="none">
              <a:solidFill>
                <a:srgbClr val="DA3707"/>
              </a:solidFill>
              <a:latin typeface="Sorts Mill Goudy"/>
              <a:ea typeface="Sorts Mill Goudy"/>
              <a:cs typeface="Sorts Mill Goudy"/>
              <a:sym typeface="Sorts Mill Goudy"/>
            </a:endParaRPr>
          </a:p>
        </p:txBody>
      </p:sp>
      <p:sp>
        <p:nvSpPr>
          <p:cNvPr id="214" name="Google Shape;214;p8"/>
          <p:cNvSpPr/>
          <p:nvPr/>
        </p:nvSpPr>
        <p:spPr>
          <a:xfrm>
            <a:off x="857593" y="3245537"/>
            <a:ext cx="2363269" cy="1515292"/>
          </a:xfrm>
          <a:prstGeom prst="cloud">
            <a:avLst/>
          </a:prstGeom>
          <a:solidFill>
            <a:schemeClr val="lt2"/>
          </a:solidFill>
          <a:ln w="15875" cap="rnd" cmpd="sng">
            <a:solidFill>
              <a:srgbClr val="00206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sk-SK" sz="2400" b="1" i="0" u="none" strike="noStrike" cap="none">
                <a:solidFill>
                  <a:srgbClr val="DA3707"/>
                </a:solidFill>
                <a:latin typeface="Sorts Mill Goudy"/>
                <a:ea typeface="Sorts Mill Goudy"/>
                <a:cs typeface="Sorts Mill Goudy"/>
                <a:sym typeface="Sorts Mill Goudy"/>
              </a:rPr>
              <a:t>Cultural norms</a:t>
            </a:r>
            <a:endParaRPr sz="2400" b="1" i="0" u="none" strike="noStrike" cap="none">
              <a:solidFill>
                <a:srgbClr val="DA3707"/>
              </a:solidFill>
              <a:latin typeface="Sorts Mill Goudy"/>
              <a:ea typeface="Sorts Mill Goudy"/>
              <a:cs typeface="Sorts Mill Goudy"/>
              <a:sym typeface="Sorts Mill Goudy"/>
            </a:endParaRPr>
          </a:p>
        </p:txBody>
      </p:sp>
      <p:sp>
        <p:nvSpPr>
          <p:cNvPr id="215" name="Google Shape;215;p8"/>
          <p:cNvSpPr/>
          <p:nvPr/>
        </p:nvSpPr>
        <p:spPr>
          <a:xfrm rot="-377494">
            <a:off x="6252751" y="1719944"/>
            <a:ext cx="2325190" cy="1515292"/>
          </a:xfrm>
          <a:prstGeom prst="cloud">
            <a:avLst/>
          </a:prstGeom>
          <a:solidFill>
            <a:schemeClr val="lt2"/>
          </a:solidFill>
          <a:ln w="15875" cap="rnd" cmpd="sng">
            <a:solidFill>
              <a:srgbClr val="00206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sk-SK" sz="2400" b="1" i="0" u="none" strike="noStrike" cap="none">
                <a:solidFill>
                  <a:srgbClr val="DA3707"/>
                </a:solidFill>
                <a:latin typeface="Sorts Mill Goudy"/>
                <a:ea typeface="Sorts Mill Goudy"/>
                <a:cs typeface="Sorts Mill Goudy"/>
                <a:sym typeface="Sorts Mill Goudy"/>
              </a:rPr>
              <a:t>identity</a:t>
            </a:r>
            <a:endParaRPr/>
          </a:p>
        </p:txBody>
      </p:sp>
      <p:sp>
        <p:nvSpPr>
          <p:cNvPr id="216" name="Google Shape;216;p8"/>
          <p:cNvSpPr/>
          <p:nvPr/>
        </p:nvSpPr>
        <p:spPr>
          <a:xfrm rot="-771418">
            <a:off x="3943467" y="4621999"/>
            <a:ext cx="2325190" cy="1724605"/>
          </a:xfrm>
          <a:prstGeom prst="cloud">
            <a:avLst/>
          </a:prstGeom>
          <a:solidFill>
            <a:schemeClr val="lt2"/>
          </a:solidFill>
          <a:ln w="15875" cap="rnd" cmpd="sng">
            <a:solidFill>
              <a:srgbClr val="00206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sk-SK" sz="2400" b="1" i="0" u="none" strike="noStrike" cap="none">
                <a:solidFill>
                  <a:srgbClr val="DA3707"/>
                </a:solidFill>
                <a:latin typeface="Sorts Mill Goudy"/>
                <a:ea typeface="Sorts Mill Goudy"/>
                <a:cs typeface="Sorts Mill Goudy"/>
                <a:sym typeface="Sorts Mill Goudy"/>
              </a:rPr>
              <a:t>Self-discovery</a:t>
            </a:r>
            <a:endParaRPr sz="2400" b="1" i="0" u="none" strike="noStrike" cap="none">
              <a:solidFill>
                <a:srgbClr val="DA3707"/>
              </a:solidFill>
              <a:latin typeface="Sorts Mill Goudy"/>
              <a:ea typeface="Sorts Mill Goudy"/>
              <a:cs typeface="Sorts Mill Goudy"/>
              <a:sym typeface="Sorts Mill Goudy"/>
            </a:endParaRPr>
          </a:p>
        </p:txBody>
      </p:sp>
      <p:sp>
        <p:nvSpPr>
          <p:cNvPr id="217" name="Google Shape;217;p8"/>
          <p:cNvSpPr/>
          <p:nvPr/>
        </p:nvSpPr>
        <p:spPr>
          <a:xfrm>
            <a:off x="6453051" y="3435532"/>
            <a:ext cx="2547257" cy="1654629"/>
          </a:xfrm>
          <a:prstGeom prst="cloud">
            <a:avLst/>
          </a:prstGeom>
          <a:solidFill>
            <a:schemeClr val="lt2"/>
          </a:solidFill>
          <a:ln w="15875" cap="rnd" cmpd="sng">
            <a:solidFill>
              <a:srgbClr val="00206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sk-SK" sz="2400" b="1" i="0" u="none" strike="noStrike" cap="none">
                <a:solidFill>
                  <a:srgbClr val="DA3707"/>
                </a:solidFill>
                <a:latin typeface="Sorts Mill Goudy"/>
                <a:ea typeface="Sorts Mill Goudy"/>
                <a:cs typeface="Sorts Mill Goudy"/>
                <a:sym typeface="Sorts Mill Goudy"/>
              </a:rPr>
              <a:t>Relation-ships</a:t>
            </a:r>
            <a:endParaRPr sz="2400" b="1" i="0" u="none" strike="noStrike" cap="none">
              <a:solidFill>
                <a:srgbClr val="DA3707"/>
              </a:solidFill>
              <a:latin typeface="Sorts Mill Goudy"/>
              <a:ea typeface="Sorts Mill Goudy"/>
              <a:cs typeface="Sorts Mill Goudy"/>
              <a:sym typeface="Sorts Mill Goudy"/>
            </a:endParaRPr>
          </a:p>
        </p:txBody>
      </p:sp>
      <p:sp>
        <p:nvSpPr>
          <p:cNvPr id="218" name="Google Shape;218;p8"/>
          <p:cNvSpPr/>
          <p:nvPr/>
        </p:nvSpPr>
        <p:spPr>
          <a:xfrm rot="590536">
            <a:off x="8404154" y="4913089"/>
            <a:ext cx="2864544" cy="1515292"/>
          </a:xfrm>
          <a:prstGeom prst="cloud">
            <a:avLst/>
          </a:prstGeom>
          <a:solidFill>
            <a:schemeClr val="lt2"/>
          </a:solidFill>
          <a:ln w="15875" cap="rnd" cmpd="sng">
            <a:solidFill>
              <a:srgbClr val="00206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sk-SK" sz="2400" b="1" i="0" u="none" strike="noStrike" cap="none">
                <a:solidFill>
                  <a:srgbClr val="DA3707"/>
                </a:solidFill>
                <a:latin typeface="Sorts Mill Goudy"/>
                <a:ea typeface="Sorts Mill Goudy"/>
                <a:cs typeface="Sorts Mill Goudy"/>
                <a:sym typeface="Sorts Mill Goudy"/>
              </a:rPr>
              <a:t>globalization</a:t>
            </a:r>
            <a:endParaRPr sz="2400" b="1" i="0" u="none" strike="noStrike" cap="none">
              <a:solidFill>
                <a:srgbClr val="DA3707"/>
              </a:solidFill>
              <a:latin typeface="Sorts Mill Goudy"/>
              <a:ea typeface="Sorts Mill Goudy"/>
              <a:cs typeface="Sorts Mill Goudy"/>
              <a:sym typeface="Sorts Mill Goudy"/>
            </a:endParaRPr>
          </a:p>
        </p:txBody>
      </p:sp>
      <p:sp>
        <p:nvSpPr>
          <p:cNvPr id="219" name="Google Shape;219;p8"/>
          <p:cNvSpPr/>
          <p:nvPr/>
        </p:nvSpPr>
        <p:spPr>
          <a:xfrm rot="645058">
            <a:off x="9251894" y="1841669"/>
            <a:ext cx="2585822" cy="1856298"/>
          </a:xfrm>
          <a:prstGeom prst="cloud">
            <a:avLst/>
          </a:prstGeom>
          <a:solidFill>
            <a:schemeClr val="lt2"/>
          </a:solidFill>
          <a:ln w="15875" cap="rnd" cmpd="sng">
            <a:solidFill>
              <a:srgbClr val="00206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sk-SK" sz="2400" b="1" i="0" u="none" strike="noStrike" cap="none">
                <a:solidFill>
                  <a:srgbClr val="DA3707"/>
                </a:solidFill>
                <a:latin typeface="Sorts Mill Goudy"/>
                <a:ea typeface="Sorts Mill Goudy"/>
                <a:cs typeface="Sorts Mill Goudy"/>
                <a:sym typeface="Sorts Mill Goudy"/>
              </a:rPr>
              <a:t>Swap of wifes and life</a:t>
            </a:r>
            <a:endParaRPr sz="2400" b="1" i="0" u="none" strike="noStrike" cap="none">
              <a:solidFill>
                <a:srgbClr val="DA3707"/>
              </a:solidFill>
              <a:latin typeface="Sorts Mill Goudy"/>
              <a:ea typeface="Sorts Mill Goudy"/>
              <a:cs typeface="Sorts Mill Goudy"/>
              <a:sym typeface="Sorts Mill Goudy"/>
            </a:endParaRPr>
          </a:p>
        </p:txBody>
      </p:sp>
      <p:sp>
        <p:nvSpPr>
          <p:cNvPr id="220" name="Google Shape;220;p8"/>
          <p:cNvSpPr/>
          <p:nvPr/>
        </p:nvSpPr>
        <p:spPr>
          <a:xfrm rot="-197200">
            <a:off x="365759" y="5133704"/>
            <a:ext cx="3030584" cy="1515292"/>
          </a:xfrm>
          <a:prstGeom prst="cloud">
            <a:avLst/>
          </a:prstGeom>
          <a:solidFill>
            <a:schemeClr val="lt2"/>
          </a:solidFill>
          <a:ln w="15875" cap="rnd" cmpd="sng">
            <a:solidFill>
              <a:srgbClr val="00206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sk-SK" sz="2400" b="1" i="0" u="none" strike="noStrike" cap="none">
                <a:solidFill>
                  <a:srgbClr val="DA3707"/>
                </a:solidFill>
                <a:latin typeface="Sorts Mill Goudy"/>
                <a:ea typeface="Sorts Mill Goudy"/>
                <a:cs typeface="Sorts Mill Goudy"/>
                <a:sym typeface="Sorts Mill Goudy"/>
              </a:rPr>
              <a:t>Romantic – sexual attachements</a:t>
            </a:r>
            <a:endParaRPr sz="2400" b="1" i="0" u="none" strike="noStrike" cap="none">
              <a:solidFill>
                <a:srgbClr val="DA3707"/>
              </a:solidFill>
              <a:latin typeface="Sorts Mill Goudy"/>
              <a:ea typeface="Sorts Mill Goudy"/>
              <a:cs typeface="Sorts Mill Goudy"/>
              <a:sym typeface="Sorts Mill Goudy"/>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mt="40000"/>
          </a:blip>
          <a:stretch>
            <a:fillRect/>
          </a:stretch>
        </a:blipFill>
        <a:effectLst/>
      </p:bgPr>
    </p:bg>
    <p:spTree>
      <p:nvGrpSpPr>
        <p:cNvPr id="1" name="Shape 224"/>
        <p:cNvGrpSpPr/>
        <p:nvPr/>
      </p:nvGrpSpPr>
      <p:grpSpPr>
        <a:xfrm>
          <a:off x="0" y="0"/>
          <a:ext cx="0" cy="0"/>
          <a:chOff x="0" y="0"/>
          <a:chExt cx="0" cy="0"/>
        </a:xfrm>
      </p:grpSpPr>
      <p:sp>
        <p:nvSpPr>
          <p:cNvPr id="225" name="Google Shape;225;p10"/>
          <p:cNvSpPr txBox="1">
            <a:spLocks noGrp="1"/>
          </p:cNvSpPr>
          <p:nvPr>
            <p:ph type="title"/>
          </p:nvPr>
        </p:nvSpPr>
        <p:spPr>
          <a:xfrm>
            <a:off x="36751" y="592725"/>
            <a:ext cx="12118500" cy="1257300"/>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271D17"/>
              </a:buClr>
              <a:buSzPts val="3200"/>
              <a:buFont typeface="Sorts Mill Goudy"/>
              <a:buNone/>
            </a:pPr>
            <a:r>
              <a:rPr lang="sk-SK" sz="3200" b="1">
                <a:solidFill>
                  <a:srgbClr val="271D17"/>
                </a:solidFill>
              </a:rPr>
              <a:t>Culture clash</a:t>
            </a:r>
            <a:endParaRPr/>
          </a:p>
        </p:txBody>
      </p:sp>
      <p:sp>
        <p:nvSpPr>
          <p:cNvPr id="226" name="Google Shape;226;p10"/>
          <p:cNvSpPr txBox="1"/>
          <p:nvPr/>
        </p:nvSpPr>
        <p:spPr>
          <a:xfrm>
            <a:off x="199392" y="207390"/>
            <a:ext cx="6061800" cy="1257300"/>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271D17"/>
              </a:buClr>
              <a:buSzPts val="3200"/>
              <a:buFont typeface="Sorts Mill Goudy"/>
              <a:buNone/>
            </a:pPr>
            <a:endParaRPr/>
          </a:p>
        </p:txBody>
      </p:sp>
      <p:sp>
        <p:nvSpPr>
          <p:cNvPr id="227" name="Google Shape;227;p10"/>
          <p:cNvSpPr txBox="1"/>
          <p:nvPr/>
        </p:nvSpPr>
        <p:spPr>
          <a:xfrm>
            <a:off x="360750" y="2357650"/>
            <a:ext cx="11091000" cy="3243600"/>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a:bodyPr>
          <a:lstStyle/>
          <a:p>
            <a:pPr marL="379800" marR="0" lvl="0" indent="-350901" algn="just" rtl="0">
              <a:lnSpc>
                <a:spcPct val="110000"/>
              </a:lnSpc>
              <a:spcBef>
                <a:spcPts val="0"/>
              </a:spcBef>
              <a:spcAft>
                <a:spcPts val="0"/>
              </a:spcAft>
              <a:buClr>
                <a:srgbClr val="0C0C0C"/>
              </a:buClr>
              <a:buSzPts val="1680"/>
              <a:buFont typeface="Arial"/>
              <a:buChar char="•"/>
            </a:pPr>
            <a:r>
              <a:rPr lang="sk-SK" sz="2400" b="0" i="0" u="none" strike="noStrike" cap="none">
                <a:solidFill>
                  <a:srgbClr val="271D17"/>
                </a:solidFill>
                <a:latin typeface="Sorts Mill Goudy"/>
                <a:ea typeface="Sorts Mill Goudy"/>
                <a:cs typeface="Sorts Mill Goudy"/>
                <a:sym typeface="Sorts Mill Goudy"/>
              </a:rPr>
              <a:t>Lodge explores how cultural differences manifest in various aspects of life, including </a:t>
            </a:r>
            <a:r>
              <a:rPr lang="sk-SK" sz="2400" b="1" i="0" u="none" strike="noStrike" cap="none">
                <a:solidFill>
                  <a:srgbClr val="271D17"/>
                </a:solidFill>
                <a:latin typeface="Sorts Mill Goudy"/>
                <a:ea typeface="Sorts Mill Goudy"/>
                <a:cs typeface="Sorts Mill Goudy"/>
                <a:sym typeface="Sorts Mill Goudy"/>
              </a:rPr>
              <a:t>language, social norms, and values</a:t>
            </a:r>
            <a:r>
              <a:rPr lang="sk-SK" sz="2400" b="0" i="0" u="none" strike="noStrike" cap="none">
                <a:solidFill>
                  <a:srgbClr val="271D17"/>
                </a:solidFill>
                <a:latin typeface="Sorts Mill Goudy"/>
                <a:ea typeface="Sorts Mill Goudy"/>
                <a:cs typeface="Sorts Mill Goudy"/>
                <a:sym typeface="Sorts Mill Goudy"/>
              </a:rPr>
              <a:t>. The interactions between characters from different cultural backgrounds highlight </a:t>
            </a:r>
            <a:r>
              <a:rPr lang="sk-SK" sz="2400" b="1" i="0" u="none" strike="noStrike" cap="none">
                <a:solidFill>
                  <a:srgbClr val="271D17"/>
                </a:solidFill>
                <a:latin typeface="Sorts Mill Goudy"/>
                <a:ea typeface="Sorts Mill Goudy"/>
                <a:cs typeface="Sorts Mill Goudy"/>
                <a:sym typeface="Sorts Mill Goudy"/>
              </a:rPr>
              <a:t>misunderstandings, stereotypes, and humorous situations </a:t>
            </a:r>
            <a:r>
              <a:rPr lang="sk-SK" sz="2400" b="0" i="0" u="none" strike="noStrike" cap="none">
                <a:solidFill>
                  <a:srgbClr val="271D17"/>
                </a:solidFill>
                <a:latin typeface="Sorts Mill Goudy"/>
                <a:ea typeface="Sorts Mill Goudy"/>
                <a:cs typeface="Sorts Mill Goudy"/>
                <a:sym typeface="Sorts Mill Goudy"/>
              </a:rPr>
              <a:t>that arise from the clash of British reserve and American informality. </a:t>
            </a:r>
            <a:endParaRPr sz="2300" b="0" i="0" u="none" strike="noStrike" cap="none">
              <a:solidFill>
                <a:srgbClr val="271D17"/>
              </a:solidFill>
              <a:latin typeface="Sorts Mill Goudy"/>
              <a:ea typeface="Sorts Mill Goudy"/>
              <a:cs typeface="Sorts Mill Goudy"/>
              <a:sym typeface="Sorts Mill Goudy"/>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31"/>
        <p:cNvGrpSpPr/>
        <p:nvPr/>
      </p:nvGrpSpPr>
      <p:grpSpPr>
        <a:xfrm>
          <a:off x="0" y="0"/>
          <a:ext cx="0" cy="0"/>
          <a:chOff x="0" y="0"/>
          <a:chExt cx="0" cy="0"/>
        </a:xfrm>
      </p:grpSpPr>
      <p:pic>
        <p:nvPicPr>
          <p:cNvPr id="232" name="Google Shape;232;p11"/>
          <p:cNvPicPr preferRelativeResize="0"/>
          <p:nvPr/>
        </p:nvPicPr>
        <p:blipFill rotWithShape="1">
          <a:blip r:embed="rId4">
            <a:alphaModFix/>
          </a:blip>
          <a:srcRect t="29452"/>
          <a:stretch/>
        </p:blipFill>
        <p:spPr>
          <a:xfrm>
            <a:off x="-942976" y="3829050"/>
            <a:ext cx="13858733" cy="5481068"/>
          </a:xfrm>
          <a:prstGeom prst="rect">
            <a:avLst/>
          </a:prstGeom>
          <a:noFill/>
          <a:ln>
            <a:noFill/>
          </a:ln>
        </p:spPr>
      </p:pic>
      <p:sp>
        <p:nvSpPr>
          <p:cNvPr id="233" name="Google Shape;233;p11"/>
          <p:cNvSpPr txBox="1">
            <a:spLocks noGrp="1"/>
          </p:cNvSpPr>
          <p:nvPr>
            <p:ph type="title"/>
          </p:nvPr>
        </p:nvSpPr>
        <p:spPr>
          <a:xfrm>
            <a:off x="809509" y="4071938"/>
            <a:ext cx="10353762" cy="2610775"/>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800"/>
              <a:buFont typeface="Sorts Mill Goudy"/>
              <a:buNone/>
            </a:pPr>
            <a:r>
              <a:rPr lang="sk-SK" sz="4800" b="1">
                <a:solidFill>
                  <a:schemeClr val="dk1"/>
                </a:solidFill>
              </a:rPr>
              <a:t>Thank you for your attention! ☺</a:t>
            </a:r>
            <a:endParaRPr sz="4800" b="1">
              <a:solidFill>
                <a:schemeClr val="dk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00B0F0">
                <a:alpha val="43000"/>
              </a:srgbClr>
            </a:gs>
            <a:gs pos="49000">
              <a:schemeClr val="bg1">
                <a:alpha val="49000"/>
              </a:schemeClr>
            </a:gs>
            <a:gs pos="100000">
              <a:srgbClr val="FF0000">
                <a:alpha val="46000"/>
              </a:srgbClr>
            </a:gs>
          </a:gsLst>
          <a:lin ang="5400000" scaled="1"/>
        </a:gradFill>
        <a:effectLst/>
      </p:bgPr>
    </p:bg>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b="1" dirty="0" smtClean="0">
                <a:solidFill>
                  <a:schemeClr val="dk1"/>
                </a:solidFill>
              </a:rPr>
              <a:t>Picture </a:t>
            </a:r>
            <a:r>
              <a:rPr lang="sk-SK" b="1" dirty="0" err="1" smtClean="0">
                <a:solidFill>
                  <a:schemeClr val="dk1"/>
                </a:solidFill>
              </a:rPr>
              <a:t>Sources</a:t>
            </a:r>
            <a:endParaRPr lang="sk-SK" dirty="0"/>
          </a:p>
        </p:txBody>
      </p:sp>
      <p:sp>
        <p:nvSpPr>
          <p:cNvPr id="3" name="BlokTextu 2"/>
          <p:cNvSpPr txBox="1"/>
          <p:nvPr/>
        </p:nvSpPr>
        <p:spPr>
          <a:xfrm>
            <a:off x="546410" y="1784195"/>
            <a:ext cx="11318488" cy="3477875"/>
          </a:xfrm>
          <a:prstGeom prst="rect">
            <a:avLst/>
          </a:prstGeom>
          <a:noFill/>
        </p:spPr>
        <p:txBody>
          <a:bodyPr wrap="square" rtlCol="0">
            <a:spAutoFit/>
          </a:bodyPr>
          <a:lstStyle/>
          <a:p>
            <a:r>
              <a:rPr lang="pl-PL" sz="2000" dirty="0" smtClean="0"/>
              <a:t>   Andy</a:t>
            </a:r>
            <a:r>
              <a:rPr lang="pl-PL" sz="2000" dirty="0"/>
              <a:t>. (n.d.). </a:t>
            </a:r>
            <a:r>
              <a:rPr lang="pl-PL" sz="2000" i="1" dirty="0"/>
              <a:t>PA001043</a:t>
            </a:r>
            <a:r>
              <a:rPr lang="pl-PL" sz="2000" dirty="0"/>
              <a:t>. Flickr. https://www.flickr.com/photos/33346218@N02/4660318905</a:t>
            </a:r>
            <a:r>
              <a:rPr lang="pl-PL" sz="2000" dirty="0" smtClean="0"/>
              <a:t>/</a:t>
            </a:r>
          </a:p>
          <a:p>
            <a:r>
              <a:rPr lang="en-US" sz="2000" dirty="0" err="1"/>
              <a:t>Engelen</a:t>
            </a:r>
            <a:r>
              <a:rPr lang="en-US" sz="2000" dirty="0"/>
              <a:t>, K. (2025, March 6). </a:t>
            </a:r>
            <a:r>
              <a:rPr lang="en-US" sz="2000" i="1" dirty="0"/>
              <a:t>Why Cold War is Not Such a Bad Idea</a:t>
            </a:r>
            <a:r>
              <a:rPr lang="en-US" sz="2000" dirty="0"/>
              <a:t>. Beyond the Horizon ISSG. https://behorizon.org/why-cold-war-is-not-such-a-bad-idea</a:t>
            </a:r>
            <a:r>
              <a:rPr lang="en-US" sz="2000" dirty="0" smtClean="0"/>
              <a:t>/</a:t>
            </a:r>
            <a:endParaRPr lang="sk-SK" sz="2000" dirty="0" smtClean="0"/>
          </a:p>
          <a:p>
            <a:r>
              <a:rPr lang="sk-SK" sz="2000" dirty="0" smtClean="0"/>
              <a:t>   </a:t>
            </a:r>
            <a:r>
              <a:rPr lang="sk-SK" sz="2000" dirty="0" err="1" smtClean="0"/>
              <a:t>Okello</a:t>
            </a:r>
            <a:r>
              <a:rPr lang="sk-SK" sz="2000" dirty="0" smtClean="0"/>
              <a:t>, L. „</a:t>
            </a:r>
            <a:r>
              <a:rPr lang="en-US" sz="2000" dirty="0" smtClean="0"/>
              <a:t>Remembering </a:t>
            </a:r>
            <a:r>
              <a:rPr lang="en-US" sz="2000" dirty="0"/>
              <a:t>David </a:t>
            </a:r>
            <a:r>
              <a:rPr lang="en-US" sz="2000" dirty="0" smtClean="0"/>
              <a:t>Lodge</a:t>
            </a:r>
            <a:r>
              <a:rPr lang="sk-SK" sz="2000" dirty="0" smtClean="0"/>
              <a:t>“.</a:t>
            </a:r>
            <a:r>
              <a:rPr lang="en-US" sz="2000" dirty="0" smtClean="0"/>
              <a:t> </a:t>
            </a:r>
            <a:r>
              <a:rPr lang="en-US" sz="2000" i="1" dirty="0" smtClean="0"/>
              <a:t> </a:t>
            </a:r>
            <a:r>
              <a:rPr lang="en-US" sz="2000" i="1" dirty="0"/>
              <a:t>The Society of Authors</a:t>
            </a:r>
            <a:r>
              <a:rPr lang="en-US" sz="2000" dirty="0"/>
              <a:t>. (2025, January 8). https://societyofauthors.org/2025/01/08/remembering-david-lodge</a:t>
            </a:r>
            <a:r>
              <a:rPr lang="en-US" sz="2000" dirty="0" smtClean="0"/>
              <a:t>/</a:t>
            </a:r>
            <a:endParaRPr lang="sk-SK" sz="2000" dirty="0" smtClean="0"/>
          </a:p>
          <a:p>
            <a:r>
              <a:rPr lang="sk-SK" sz="2000" i="1" dirty="0" smtClean="0"/>
              <a:t>   </a:t>
            </a:r>
            <a:r>
              <a:rPr lang="en-US" sz="2000" i="1" dirty="0" smtClean="0"/>
              <a:t>Student </a:t>
            </a:r>
            <a:r>
              <a:rPr lang="en-US" sz="2000" i="1" dirty="0"/>
              <a:t>protests in the 1960s</a:t>
            </a:r>
            <a:r>
              <a:rPr lang="en-US" sz="2000" dirty="0"/>
              <a:t>. (</a:t>
            </a:r>
            <a:r>
              <a:rPr lang="en-US" sz="2000" dirty="0" err="1"/>
              <a:t>n.d.</a:t>
            </a:r>
            <a:r>
              <a:rPr lang="en-US" sz="2000" dirty="0"/>
              <a:t>). https://</a:t>
            </a:r>
            <a:r>
              <a:rPr lang="en-US" sz="2000" dirty="0" smtClean="0"/>
              <a:t>americanarchive.org/primary_source_sets/student-protests</a:t>
            </a:r>
            <a:endParaRPr lang="sk-SK" sz="2000" dirty="0" smtClean="0"/>
          </a:p>
          <a:p>
            <a:r>
              <a:rPr lang="sk-SK" sz="2000" dirty="0" smtClean="0"/>
              <a:t>   </a:t>
            </a:r>
            <a:r>
              <a:rPr lang="en-US" sz="2000" dirty="0" smtClean="0"/>
              <a:t>Tang</a:t>
            </a:r>
            <a:r>
              <a:rPr lang="en-US" sz="2000" dirty="0"/>
              <a:t>, E., &amp; Tyler, M. (2017, March 9). 11 Photographs of historic women’s strikes around the world. </a:t>
            </a:r>
            <a:r>
              <a:rPr lang="en-US" sz="2000" i="1" dirty="0"/>
              <a:t>ELLE</a:t>
            </a:r>
            <a:r>
              <a:rPr lang="en-US" sz="2000" dirty="0"/>
              <a:t>. https://www.elle.com/culture/news/g29673/historic-womens-strikes</a:t>
            </a:r>
            <a:r>
              <a:rPr lang="en-US" sz="2000" dirty="0" smtClean="0"/>
              <a:t>/</a:t>
            </a:r>
            <a:endParaRPr lang="sk-SK" sz="2000" dirty="0" smtClean="0"/>
          </a:p>
          <a:p>
            <a:r>
              <a:rPr lang="sk-SK" sz="2000" smtClean="0"/>
              <a:t>   </a:t>
            </a:r>
            <a:r>
              <a:rPr lang="en-US" sz="2000" smtClean="0"/>
              <a:t>The </a:t>
            </a:r>
            <a:r>
              <a:rPr lang="en-US" sz="2000" dirty="0"/>
              <a:t>Editors of </a:t>
            </a:r>
            <a:r>
              <a:rPr lang="en-US" sz="2000" dirty="0" err="1"/>
              <a:t>Encyclopaedia</a:t>
            </a:r>
            <a:r>
              <a:rPr lang="en-US" sz="2000" dirty="0"/>
              <a:t> Britannica. (2002b, August 23). </a:t>
            </a:r>
            <a:r>
              <a:rPr lang="en-US" sz="2000" i="1" dirty="0"/>
              <a:t>Hippie | History, Lifestyle, Definition, clothes, &amp; Beliefs</a:t>
            </a:r>
            <a:r>
              <a:rPr lang="en-US" sz="2000" dirty="0"/>
              <a:t>. Encyclopedia Britannica. https://www.britannica.com/topic/hippie</a:t>
            </a:r>
            <a:endParaRPr lang="sk-SK" sz="2000" dirty="0"/>
          </a:p>
        </p:txBody>
      </p:sp>
    </p:spTree>
    <p:extLst>
      <p:ext uri="{BB962C8B-B14F-4D97-AF65-F5344CB8AC3E}">
        <p14:creationId xmlns:p14="http://schemas.microsoft.com/office/powerpoint/2010/main" val="24367243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mt="50000"/>
          </a:blip>
          <a:stretch>
            <a:fillRect/>
          </a:stretch>
        </a:blipFill>
        <a:effectLst/>
      </p:bgPr>
    </p:bg>
    <p:spTree>
      <p:nvGrpSpPr>
        <p:cNvPr id="1" name="Shape 154"/>
        <p:cNvGrpSpPr/>
        <p:nvPr/>
      </p:nvGrpSpPr>
      <p:grpSpPr>
        <a:xfrm>
          <a:off x="0" y="0"/>
          <a:ext cx="0" cy="0"/>
          <a:chOff x="0" y="0"/>
          <a:chExt cx="0" cy="0"/>
        </a:xfrm>
      </p:grpSpPr>
      <p:sp>
        <p:nvSpPr>
          <p:cNvPr id="155" name="Google Shape;155;p2"/>
          <p:cNvSpPr txBox="1">
            <a:spLocks noGrp="1"/>
          </p:cNvSpPr>
          <p:nvPr>
            <p:ph type="title"/>
          </p:nvPr>
        </p:nvSpPr>
        <p:spPr>
          <a:xfrm>
            <a:off x="5778238" y="243669"/>
            <a:ext cx="5297906" cy="1257300"/>
          </a:xfrm>
          <a:prstGeom prst="rect">
            <a:avLst/>
          </a:prstGeom>
          <a:noFill/>
          <a:ln>
            <a:noFill/>
          </a:ln>
          <a:effectLst>
            <a:outerShdw blurRad="25400">
              <a:srgbClr val="000000">
                <a:alpha val="45882"/>
              </a:srgbClr>
            </a:outerShdw>
          </a:effectLst>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600"/>
              <a:buFont typeface="Sorts Mill Goudy"/>
              <a:buNone/>
            </a:pPr>
            <a:r>
              <a:rPr lang="sk-SK" b="1">
                <a:solidFill>
                  <a:schemeClr val="dk1"/>
                </a:solidFill>
              </a:rPr>
              <a:t>David John Lodge</a:t>
            </a:r>
            <a:endParaRPr/>
          </a:p>
        </p:txBody>
      </p:sp>
      <p:sp>
        <p:nvSpPr>
          <p:cNvPr id="156" name="Google Shape;156;p2"/>
          <p:cNvSpPr txBox="1">
            <a:spLocks noGrp="1"/>
          </p:cNvSpPr>
          <p:nvPr>
            <p:ph type="body" idx="1"/>
          </p:nvPr>
        </p:nvSpPr>
        <p:spPr>
          <a:xfrm>
            <a:off x="4947011" y="1500969"/>
            <a:ext cx="6960360" cy="4935941"/>
          </a:xfrm>
          <a:prstGeom prst="rect">
            <a:avLst/>
          </a:prstGeom>
          <a:noFill/>
          <a:ln>
            <a:noFill/>
          </a:ln>
          <a:effectLst>
            <a:outerShdw blurRad="25400">
              <a:srgbClr val="000000">
                <a:alpha val="45882"/>
              </a:srgbClr>
            </a:outerShdw>
          </a:effectLst>
        </p:spPr>
        <p:txBody>
          <a:bodyPr spcFirstLastPara="1" wrap="square" lIns="91425" tIns="45700" rIns="91425" bIns="45700" anchor="t" anchorCtr="0">
            <a:normAutofit fontScale="92500" lnSpcReduction="20000"/>
          </a:bodyPr>
          <a:lstStyle/>
          <a:p>
            <a:pPr marL="457200" lvl="0" indent="-457222" algn="l" rtl="0">
              <a:lnSpc>
                <a:spcPct val="107000"/>
              </a:lnSpc>
              <a:spcBef>
                <a:spcPts val="0"/>
              </a:spcBef>
              <a:spcAft>
                <a:spcPts val="0"/>
              </a:spcAft>
              <a:buClr>
                <a:schemeClr val="dk1"/>
              </a:buClr>
              <a:buSzPct val="70000"/>
              <a:buChar char="◈"/>
            </a:pPr>
            <a:r>
              <a:rPr lang="sk-SK" sz="2900">
                <a:solidFill>
                  <a:schemeClr val="dk1"/>
                </a:solidFill>
              </a:rPr>
              <a:t>A </a:t>
            </a:r>
            <a:r>
              <a:rPr lang="sk-SK" sz="2900" b="1">
                <a:solidFill>
                  <a:schemeClr val="dk1"/>
                </a:solidFill>
              </a:rPr>
              <a:t>British novel writer</a:t>
            </a:r>
            <a:r>
              <a:rPr lang="sk-SK" sz="2900">
                <a:solidFill>
                  <a:schemeClr val="dk1"/>
                </a:solidFill>
              </a:rPr>
              <a:t> and </a:t>
            </a:r>
            <a:r>
              <a:rPr lang="sk-SK" sz="2900" b="1">
                <a:solidFill>
                  <a:schemeClr val="dk1"/>
                </a:solidFill>
              </a:rPr>
              <a:t>literary critic</a:t>
            </a:r>
            <a:r>
              <a:rPr lang="sk-SK" sz="2900">
                <a:solidFill>
                  <a:schemeClr val="dk1"/>
                </a:solidFill>
              </a:rPr>
              <a:t> </a:t>
            </a:r>
            <a:endParaRPr sz="2900">
              <a:solidFill>
                <a:schemeClr val="dk1"/>
              </a:solidFill>
            </a:endParaRPr>
          </a:p>
          <a:p>
            <a:pPr marL="457200" lvl="0" indent="-457222" algn="l" rtl="0">
              <a:lnSpc>
                <a:spcPct val="107000"/>
              </a:lnSpc>
              <a:spcBef>
                <a:spcPts val="1136"/>
              </a:spcBef>
              <a:spcAft>
                <a:spcPts val="0"/>
              </a:spcAft>
              <a:buClr>
                <a:schemeClr val="dk1"/>
              </a:buClr>
              <a:buSzPct val="70000"/>
              <a:buChar char="◈"/>
            </a:pPr>
            <a:r>
              <a:rPr lang="sk-SK" sz="2900" b="1">
                <a:solidFill>
                  <a:schemeClr val="dk1"/>
                </a:solidFill>
              </a:rPr>
              <a:t>David Lodge Trilogy</a:t>
            </a:r>
            <a:r>
              <a:rPr lang="sk-SK" sz="2900">
                <a:solidFill>
                  <a:schemeClr val="dk1"/>
                </a:solidFill>
              </a:rPr>
              <a:t> (</a:t>
            </a:r>
            <a:r>
              <a:rPr lang="sk-SK" sz="2900" i="1">
                <a:solidFill>
                  <a:schemeClr val="dk1"/>
                </a:solidFill>
              </a:rPr>
              <a:t>1993</a:t>
            </a:r>
            <a:r>
              <a:rPr lang="sk-SK" sz="2900">
                <a:solidFill>
                  <a:schemeClr val="dk1"/>
                </a:solidFill>
              </a:rPr>
              <a:t>) – single volume comprising </a:t>
            </a:r>
            <a:r>
              <a:rPr lang="sk-SK" sz="2900" b="1">
                <a:solidFill>
                  <a:schemeClr val="dk1"/>
                </a:solidFill>
              </a:rPr>
              <a:t>Changing Places</a:t>
            </a:r>
            <a:r>
              <a:rPr lang="sk-SK" sz="2900">
                <a:solidFill>
                  <a:schemeClr val="dk1"/>
                </a:solidFill>
              </a:rPr>
              <a:t>, </a:t>
            </a:r>
            <a:r>
              <a:rPr lang="sk-SK" sz="2900" b="1">
                <a:solidFill>
                  <a:schemeClr val="dk1"/>
                </a:solidFill>
              </a:rPr>
              <a:t>Small World</a:t>
            </a:r>
            <a:r>
              <a:rPr lang="sk-SK" sz="2900">
                <a:solidFill>
                  <a:schemeClr val="dk1"/>
                </a:solidFill>
              </a:rPr>
              <a:t> and </a:t>
            </a:r>
            <a:r>
              <a:rPr lang="sk-SK" sz="2900" b="1">
                <a:solidFill>
                  <a:schemeClr val="dk1"/>
                </a:solidFill>
              </a:rPr>
              <a:t>Nice Work</a:t>
            </a:r>
            <a:endParaRPr sz="2900">
              <a:solidFill>
                <a:schemeClr val="dk1"/>
              </a:solidFill>
            </a:endParaRPr>
          </a:p>
          <a:p>
            <a:pPr marL="457200" lvl="0" indent="-337985" algn="l" rtl="0">
              <a:lnSpc>
                <a:spcPct val="107000"/>
              </a:lnSpc>
              <a:spcBef>
                <a:spcPts val="1136"/>
              </a:spcBef>
              <a:spcAft>
                <a:spcPts val="0"/>
              </a:spcAft>
              <a:buClr>
                <a:schemeClr val="dk1"/>
              </a:buClr>
              <a:buSzPct val="70000"/>
              <a:buNone/>
            </a:pPr>
            <a:endParaRPr sz="2900">
              <a:solidFill>
                <a:schemeClr val="dk1"/>
              </a:solidFill>
            </a:endParaRPr>
          </a:p>
          <a:p>
            <a:pPr marL="457200" lvl="0" indent="-457222" algn="l" rtl="0">
              <a:lnSpc>
                <a:spcPct val="107000"/>
              </a:lnSpc>
              <a:spcBef>
                <a:spcPts val="1336"/>
              </a:spcBef>
              <a:spcAft>
                <a:spcPts val="0"/>
              </a:spcAft>
              <a:buClr>
                <a:schemeClr val="dk1"/>
              </a:buClr>
              <a:buSzPct val="70000"/>
              <a:buChar char="◈"/>
            </a:pPr>
            <a:r>
              <a:rPr lang="sk-SK" sz="2900" i="1">
                <a:solidFill>
                  <a:schemeClr val="dk1"/>
                </a:solidFill>
              </a:rPr>
              <a:t>Throughout the novels he also makes a distinction between the university and the outside world. He aims to bring the university closer to the ordinary people and he also wants those two worlds to connect, to understand each other!</a:t>
            </a:r>
            <a:endParaRPr sz="2900" i="1">
              <a:solidFill>
                <a:schemeClr val="dk1"/>
              </a:solidFill>
            </a:endParaRPr>
          </a:p>
          <a:p>
            <a:pPr marL="36900" lvl="0" indent="0" algn="l" rtl="0">
              <a:lnSpc>
                <a:spcPct val="107000"/>
              </a:lnSpc>
              <a:spcBef>
                <a:spcPts val="1133"/>
              </a:spcBef>
              <a:spcAft>
                <a:spcPts val="0"/>
              </a:spcAft>
              <a:buSzPct val="70000"/>
              <a:buNone/>
            </a:pPr>
            <a:r>
              <a:rPr lang="sk-SK" sz="1800">
                <a:latin typeface="Calibri"/>
                <a:ea typeface="Calibri"/>
                <a:cs typeface="Calibri"/>
                <a:sym typeface="Calibri"/>
              </a:rPr>
              <a:t> </a:t>
            </a:r>
            <a:endParaRPr sz="1800">
              <a:latin typeface="Calibri"/>
              <a:ea typeface="Calibri"/>
              <a:cs typeface="Calibri"/>
              <a:sym typeface="Calibri"/>
            </a:endParaRPr>
          </a:p>
          <a:p>
            <a:pPr marL="342900" lvl="0" indent="-211454" algn="l" rtl="0">
              <a:lnSpc>
                <a:spcPct val="110000"/>
              </a:lnSpc>
              <a:spcBef>
                <a:spcPts val="1225"/>
              </a:spcBef>
              <a:spcAft>
                <a:spcPts val="0"/>
              </a:spcAft>
              <a:buSzPct val="70000"/>
              <a:buNone/>
            </a:pPr>
            <a:endParaRPr/>
          </a:p>
        </p:txBody>
      </p:sp>
      <p:pic>
        <p:nvPicPr>
          <p:cNvPr id="157" name="Google Shape;157;p2"/>
          <p:cNvPicPr preferRelativeResize="0"/>
          <p:nvPr/>
        </p:nvPicPr>
        <p:blipFill rotWithShape="1">
          <a:blip r:embed="rId4">
            <a:alphaModFix/>
          </a:blip>
          <a:srcRect/>
          <a:stretch/>
        </p:blipFill>
        <p:spPr>
          <a:xfrm>
            <a:off x="0" y="0"/>
            <a:ext cx="4572000" cy="6858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mt="35000"/>
          </a:blip>
          <a:stretch>
            <a:fillRect/>
          </a:stretch>
        </a:blipFill>
        <a:effectLst/>
      </p:bgPr>
    </p:bg>
    <p:spTree>
      <p:nvGrpSpPr>
        <p:cNvPr id="1" name="Shape 161"/>
        <p:cNvGrpSpPr/>
        <p:nvPr/>
      </p:nvGrpSpPr>
      <p:grpSpPr>
        <a:xfrm>
          <a:off x="0" y="0"/>
          <a:ext cx="0" cy="0"/>
          <a:chOff x="0" y="0"/>
          <a:chExt cx="0" cy="0"/>
        </a:xfrm>
      </p:grpSpPr>
      <p:sp>
        <p:nvSpPr>
          <p:cNvPr id="162" name="Google Shape;162;g2e1095854ae_0_32"/>
          <p:cNvSpPr txBox="1">
            <a:spLocks noGrp="1"/>
          </p:cNvSpPr>
          <p:nvPr>
            <p:ph type="title"/>
          </p:nvPr>
        </p:nvSpPr>
        <p:spPr>
          <a:xfrm>
            <a:off x="913795" y="609600"/>
            <a:ext cx="10353900" cy="1257300"/>
          </a:xfrm>
          <a:prstGeom prst="rect">
            <a:avLst/>
          </a:prstGeom>
          <a:noFill/>
          <a:ln>
            <a:noFill/>
          </a:ln>
          <a:effectLst>
            <a:outerShdw blurRad="25400">
              <a:srgbClr val="000000">
                <a:alpha val="45880"/>
              </a:srgbClr>
            </a:outerShdw>
          </a:effectLst>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600"/>
              <a:buFont typeface="Sorts Mill Goudy"/>
              <a:buNone/>
            </a:pPr>
            <a:r>
              <a:rPr lang="sk-SK" b="1">
                <a:solidFill>
                  <a:schemeClr val="dk1"/>
                </a:solidFill>
              </a:rPr>
              <a:t>Historical context</a:t>
            </a:r>
            <a:endParaRPr b="1">
              <a:solidFill>
                <a:schemeClr val="dk1"/>
              </a:solidFill>
            </a:endParaRPr>
          </a:p>
        </p:txBody>
      </p:sp>
      <p:sp>
        <p:nvSpPr>
          <p:cNvPr id="163" name="Google Shape;163;g2e1095854ae_0_32"/>
          <p:cNvSpPr txBox="1"/>
          <p:nvPr/>
        </p:nvSpPr>
        <p:spPr>
          <a:xfrm>
            <a:off x="5563800" y="1773900"/>
            <a:ext cx="6323400" cy="449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sk-SK" sz="2800" b="1">
                <a:solidFill>
                  <a:schemeClr val="dk1"/>
                </a:solidFill>
                <a:latin typeface="Sorts Mill Goudy"/>
                <a:ea typeface="Sorts Mill Goudy"/>
                <a:cs typeface="Sorts Mill Goudy"/>
                <a:sym typeface="Sorts Mill Goudy"/>
              </a:rPr>
              <a:t>Vietnam War</a:t>
            </a:r>
            <a:endParaRPr sz="2800">
              <a:solidFill>
                <a:schemeClr val="dk1"/>
              </a:solidFill>
              <a:latin typeface="Sorts Mill Goudy"/>
              <a:ea typeface="Sorts Mill Goudy"/>
              <a:cs typeface="Sorts Mill Goudy"/>
              <a:sym typeface="Sorts Mill Goudy"/>
            </a:endParaRPr>
          </a:p>
          <a:p>
            <a:pPr marL="457200" lvl="0" indent="-406400" algn="l" rtl="0">
              <a:spcBef>
                <a:spcPts val="0"/>
              </a:spcBef>
              <a:spcAft>
                <a:spcPts val="0"/>
              </a:spcAft>
              <a:buClr>
                <a:schemeClr val="dk1"/>
              </a:buClr>
              <a:buSzPts val="2800"/>
              <a:buFont typeface="Sorts Mill Goudy"/>
              <a:buChar char="-"/>
            </a:pPr>
            <a:r>
              <a:rPr lang="sk-SK" sz="2800">
                <a:solidFill>
                  <a:schemeClr val="dk1"/>
                </a:solidFill>
                <a:latin typeface="Sorts Mill Goudy"/>
                <a:ea typeface="Sorts Mill Goudy"/>
                <a:cs typeface="Sorts Mill Goudy"/>
                <a:sym typeface="Sorts Mill Goudy"/>
              </a:rPr>
              <a:t>1955-1975</a:t>
            </a:r>
            <a:endParaRPr sz="2800">
              <a:solidFill>
                <a:schemeClr val="dk1"/>
              </a:solidFill>
              <a:latin typeface="Sorts Mill Goudy"/>
              <a:ea typeface="Sorts Mill Goudy"/>
              <a:cs typeface="Sorts Mill Goudy"/>
              <a:sym typeface="Sorts Mill Goudy"/>
            </a:endParaRPr>
          </a:p>
          <a:p>
            <a:pPr marL="457200" lvl="0" indent="-406400" algn="l" rtl="0">
              <a:spcBef>
                <a:spcPts val="0"/>
              </a:spcBef>
              <a:spcAft>
                <a:spcPts val="0"/>
              </a:spcAft>
              <a:buClr>
                <a:schemeClr val="dk1"/>
              </a:buClr>
              <a:buSzPts val="2800"/>
              <a:buFont typeface="Sorts Mill Goudy"/>
              <a:buChar char="-"/>
            </a:pPr>
            <a:r>
              <a:rPr lang="sk-SK" sz="2800">
                <a:solidFill>
                  <a:schemeClr val="dk1"/>
                </a:solidFill>
                <a:latin typeface="Sorts Mill Goudy"/>
                <a:ea typeface="Sorts Mill Goudy"/>
                <a:cs typeface="Sorts Mill Goudy"/>
                <a:sym typeface="Sorts Mill Goudy"/>
              </a:rPr>
              <a:t>communist North Vietnam (=VietCong) vs. South Vietnam</a:t>
            </a:r>
            <a:endParaRPr sz="2800">
              <a:solidFill>
                <a:schemeClr val="dk1"/>
              </a:solidFill>
              <a:latin typeface="Sorts Mill Goudy"/>
              <a:ea typeface="Sorts Mill Goudy"/>
              <a:cs typeface="Sorts Mill Goudy"/>
              <a:sym typeface="Sorts Mill Goudy"/>
            </a:endParaRPr>
          </a:p>
          <a:p>
            <a:pPr marL="457200" lvl="0" indent="-406400" algn="l" rtl="0">
              <a:spcBef>
                <a:spcPts val="0"/>
              </a:spcBef>
              <a:spcAft>
                <a:spcPts val="0"/>
              </a:spcAft>
              <a:buClr>
                <a:schemeClr val="dk1"/>
              </a:buClr>
              <a:buSzPts val="2800"/>
              <a:buFont typeface="Sorts Mill Goudy"/>
              <a:buChar char="-"/>
            </a:pPr>
            <a:r>
              <a:rPr lang="sk-SK" sz="2800">
                <a:solidFill>
                  <a:schemeClr val="dk1"/>
                </a:solidFill>
                <a:latin typeface="Sorts Mill Goudy"/>
                <a:ea typeface="Sorts Mill Goudy"/>
                <a:cs typeface="Sorts Mill Goudy"/>
                <a:sym typeface="Sorts Mill Goudy"/>
              </a:rPr>
              <a:t>US supported South Vietnam</a:t>
            </a:r>
            <a:endParaRPr sz="2800">
              <a:solidFill>
                <a:schemeClr val="dk1"/>
              </a:solidFill>
              <a:latin typeface="Sorts Mill Goudy"/>
              <a:ea typeface="Sorts Mill Goudy"/>
              <a:cs typeface="Sorts Mill Goudy"/>
              <a:sym typeface="Sorts Mill Goudy"/>
            </a:endParaRPr>
          </a:p>
          <a:p>
            <a:pPr marL="457200" lvl="0" indent="-406400" algn="l" rtl="0">
              <a:spcBef>
                <a:spcPts val="0"/>
              </a:spcBef>
              <a:spcAft>
                <a:spcPts val="0"/>
              </a:spcAft>
              <a:buClr>
                <a:schemeClr val="dk1"/>
              </a:buClr>
              <a:buSzPts val="2800"/>
              <a:buFont typeface="Sorts Mill Goudy"/>
              <a:buChar char="-"/>
            </a:pPr>
            <a:r>
              <a:rPr lang="sk-SK" sz="2800">
                <a:solidFill>
                  <a:schemeClr val="dk1"/>
                </a:solidFill>
                <a:latin typeface="Sorts Mill Goudy"/>
                <a:ea typeface="Sorts Mill Goudy"/>
                <a:cs typeface="Sorts Mill Goudy"/>
                <a:sym typeface="Sorts Mill Goudy"/>
              </a:rPr>
              <a:t>more than 500 000 US soldiers involved, withdrew in 1973</a:t>
            </a:r>
            <a:endParaRPr sz="2800">
              <a:solidFill>
                <a:schemeClr val="dk1"/>
              </a:solidFill>
              <a:latin typeface="Sorts Mill Goudy"/>
              <a:ea typeface="Sorts Mill Goudy"/>
              <a:cs typeface="Sorts Mill Goudy"/>
              <a:sym typeface="Sorts Mill Goudy"/>
            </a:endParaRPr>
          </a:p>
          <a:p>
            <a:pPr marL="457200" lvl="0" indent="-406400" algn="l" rtl="0">
              <a:spcBef>
                <a:spcPts val="0"/>
              </a:spcBef>
              <a:spcAft>
                <a:spcPts val="0"/>
              </a:spcAft>
              <a:buClr>
                <a:schemeClr val="dk1"/>
              </a:buClr>
              <a:buSzPts val="2800"/>
              <a:buFont typeface="Sorts Mill Goudy"/>
              <a:buChar char="-"/>
            </a:pPr>
            <a:r>
              <a:rPr lang="sk-SK" sz="2800">
                <a:solidFill>
                  <a:schemeClr val="dk1"/>
                </a:solidFill>
                <a:latin typeface="Sorts Mill Goudy"/>
                <a:ea typeface="Sorts Mill Goudy"/>
                <a:cs typeface="Sorts Mill Goudy"/>
                <a:sym typeface="Sorts Mill Goudy"/>
              </a:rPr>
              <a:t>more than 2 mil. civilians, 1 mil. VietCong soldiers, and 250 000 South Vietnamese soldiers killed</a:t>
            </a:r>
            <a:endParaRPr sz="2800">
              <a:solidFill>
                <a:schemeClr val="dk1"/>
              </a:solidFill>
              <a:latin typeface="Sorts Mill Goudy"/>
              <a:ea typeface="Sorts Mill Goudy"/>
              <a:cs typeface="Sorts Mill Goudy"/>
              <a:sym typeface="Sorts Mill Goudy"/>
            </a:endParaRPr>
          </a:p>
          <a:p>
            <a:pPr marL="0" lvl="0" indent="0" algn="l" rtl="0">
              <a:spcBef>
                <a:spcPts val="0"/>
              </a:spcBef>
              <a:spcAft>
                <a:spcPts val="0"/>
              </a:spcAft>
              <a:buNone/>
            </a:pPr>
            <a:endParaRPr sz="2800">
              <a:solidFill>
                <a:schemeClr val="dk1"/>
              </a:solidFill>
              <a:latin typeface="Sorts Mill Goudy"/>
              <a:ea typeface="Sorts Mill Goudy"/>
              <a:cs typeface="Sorts Mill Goudy"/>
              <a:sym typeface="Sorts Mill Goudy"/>
            </a:endParaRPr>
          </a:p>
          <a:p>
            <a:pPr marL="0" lvl="0" indent="0" algn="l" rtl="0">
              <a:spcBef>
                <a:spcPts val="0"/>
              </a:spcBef>
              <a:spcAft>
                <a:spcPts val="0"/>
              </a:spcAft>
              <a:buNone/>
            </a:pPr>
            <a:endParaRPr sz="2800">
              <a:solidFill>
                <a:schemeClr val="dk1"/>
              </a:solidFill>
              <a:latin typeface="Sorts Mill Goudy"/>
              <a:ea typeface="Sorts Mill Goudy"/>
              <a:cs typeface="Sorts Mill Goudy"/>
              <a:sym typeface="Sorts Mill Goudy"/>
            </a:endParaRPr>
          </a:p>
        </p:txBody>
      </p:sp>
      <p:pic>
        <p:nvPicPr>
          <p:cNvPr id="164" name="Google Shape;164;g2e1095854ae_0_32"/>
          <p:cNvPicPr preferRelativeResize="0"/>
          <p:nvPr/>
        </p:nvPicPr>
        <p:blipFill>
          <a:blip r:embed="rId4">
            <a:alphaModFix/>
          </a:blip>
          <a:stretch>
            <a:fillRect/>
          </a:stretch>
        </p:blipFill>
        <p:spPr>
          <a:xfrm>
            <a:off x="519200" y="2436925"/>
            <a:ext cx="5044598" cy="335485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mt="35000"/>
          </a:blip>
          <a:stretch>
            <a:fillRect/>
          </a:stretch>
        </a:blipFill>
        <a:effectLst/>
      </p:bgPr>
    </p:bg>
    <p:spTree>
      <p:nvGrpSpPr>
        <p:cNvPr id="1" name="Shape 168"/>
        <p:cNvGrpSpPr/>
        <p:nvPr/>
      </p:nvGrpSpPr>
      <p:grpSpPr>
        <a:xfrm>
          <a:off x="0" y="0"/>
          <a:ext cx="0" cy="0"/>
          <a:chOff x="0" y="0"/>
          <a:chExt cx="0" cy="0"/>
        </a:xfrm>
      </p:grpSpPr>
      <p:sp>
        <p:nvSpPr>
          <p:cNvPr id="169" name="Google Shape;169;g2e1095854ae_0_55"/>
          <p:cNvSpPr txBox="1">
            <a:spLocks noGrp="1"/>
          </p:cNvSpPr>
          <p:nvPr>
            <p:ph type="title"/>
          </p:nvPr>
        </p:nvSpPr>
        <p:spPr>
          <a:xfrm>
            <a:off x="913795" y="609600"/>
            <a:ext cx="10353900" cy="1257300"/>
          </a:xfrm>
          <a:prstGeom prst="rect">
            <a:avLst/>
          </a:prstGeom>
          <a:noFill/>
          <a:ln>
            <a:noFill/>
          </a:ln>
          <a:effectLst>
            <a:outerShdw blurRad="25400">
              <a:srgbClr val="000000">
                <a:alpha val="45880"/>
              </a:srgbClr>
            </a:outerShdw>
          </a:effectLst>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600"/>
              <a:buFont typeface="Sorts Mill Goudy"/>
              <a:buNone/>
            </a:pPr>
            <a:r>
              <a:rPr lang="sk-SK" b="1">
                <a:solidFill>
                  <a:schemeClr val="dk1"/>
                </a:solidFill>
              </a:rPr>
              <a:t>Historical context</a:t>
            </a:r>
            <a:endParaRPr b="1">
              <a:solidFill>
                <a:schemeClr val="dk1"/>
              </a:solidFill>
            </a:endParaRPr>
          </a:p>
        </p:txBody>
      </p:sp>
      <p:sp>
        <p:nvSpPr>
          <p:cNvPr id="170" name="Google Shape;170;g2e1095854ae_0_55"/>
          <p:cNvSpPr txBox="1"/>
          <p:nvPr/>
        </p:nvSpPr>
        <p:spPr>
          <a:xfrm>
            <a:off x="5540650" y="1866913"/>
            <a:ext cx="6323400" cy="449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sk-SK" sz="3000" b="1">
                <a:solidFill>
                  <a:schemeClr val="dk1"/>
                </a:solidFill>
                <a:latin typeface="Sorts Mill Goudy"/>
                <a:ea typeface="Sorts Mill Goudy"/>
                <a:cs typeface="Sorts Mill Goudy"/>
                <a:sym typeface="Sorts Mill Goudy"/>
              </a:rPr>
              <a:t>Cold War</a:t>
            </a:r>
            <a:endParaRPr sz="3000" b="1">
              <a:solidFill>
                <a:schemeClr val="dk1"/>
              </a:solidFill>
              <a:latin typeface="Sorts Mill Goudy"/>
              <a:ea typeface="Sorts Mill Goudy"/>
              <a:cs typeface="Sorts Mill Goudy"/>
              <a:sym typeface="Sorts Mill Goudy"/>
            </a:endParaRPr>
          </a:p>
          <a:p>
            <a:pPr marL="457200" lvl="0" indent="-419100" algn="l" rtl="0">
              <a:spcBef>
                <a:spcPts val="0"/>
              </a:spcBef>
              <a:spcAft>
                <a:spcPts val="0"/>
              </a:spcAft>
              <a:buClr>
                <a:schemeClr val="dk1"/>
              </a:buClr>
              <a:buSzPts val="3000"/>
              <a:buFont typeface="Sorts Mill Goudy"/>
              <a:buChar char="-"/>
            </a:pPr>
            <a:r>
              <a:rPr lang="sk-SK" sz="3000">
                <a:solidFill>
                  <a:schemeClr val="dk1"/>
                </a:solidFill>
                <a:latin typeface="Sorts Mill Goudy"/>
                <a:ea typeface="Sorts Mill Goudy"/>
                <a:cs typeface="Sorts Mill Goudy"/>
                <a:sym typeface="Sorts Mill Goudy"/>
              </a:rPr>
              <a:t>1947-1991</a:t>
            </a:r>
            <a:endParaRPr sz="3000">
              <a:solidFill>
                <a:schemeClr val="dk1"/>
              </a:solidFill>
              <a:latin typeface="Sorts Mill Goudy"/>
              <a:ea typeface="Sorts Mill Goudy"/>
              <a:cs typeface="Sorts Mill Goudy"/>
              <a:sym typeface="Sorts Mill Goudy"/>
            </a:endParaRPr>
          </a:p>
          <a:p>
            <a:pPr marL="457200" lvl="0" indent="-419100" algn="l" rtl="0">
              <a:spcBef>
                <a:spcPts val="0"/>
              </a:spcBef>
              <a:spcAft>
                <a:spcPts val="0"/>
              </a:spcAft>
              <a:buClr>
                <a:schemeClr val="dk1"/>
              </a:buClr>
              <a:buSzPts val="3000"/>
              <a:buFont typeface="Sorts Mill Goudy"/>
              <a:buChar char="-"/>
            </a:pPr>
            <a:r>
              <a:rPr lang="sk-SK" sz="3000">
                <a:solidFill>
                  <a:schemeClr val="dk1"/>
                </a:solidFill>
                <a:latin typeface="Sorts Mill Goudy"/>
                <a:ea typeface="Sorts Mill Goudy"/>
                <a:cs typeface="Sorts Mill Goudy"/>
                <a:sym typeface="Sorts Mill Goudy"/>
              </a:rPr>
              <a:t>geopolitical tension between the US and the Soviet Union</a:t>
            </a:r>
            <a:endParaRPr sz="3000">
              <a:solidFill>
                <a:schemeClr val="dk1"/>
              </a:solidFill>
              <a:latin typeface="Sorts Mill Goudy"/>
              <a:ea typeface="Sorts Mill Goudy"/>
              <a:cs typeface="Sorts Mill Goudy"/>
              <a:sym typeface="Sorts Mill Goudy"/>
            </a:endParaRPr>
          </a:p>
          <a:p>
            <a:pPr marL="457200" lvl="0" indent="-419100" algn="l" rtl="0">
              <a:spcBef>
                <a:spcPts val="0"/>
              </a:spcBef>
              <a:spcAft>
                <a:spcPts val="0"/>
              </a:spcAft>
              <a:buClr>
                <a:schemeClr val="dk1"/>
              </a:buClr>
              <a:buSzPts val="3000"/>
              <a:buFont typeface="Sorts Mill Goudy"/>
              <a:buChar char="-"/>
            </a:pPr>
            <a:r>
              <a:rPr lang="sk-SK" sz="3000">
                <a:solidFill>
                  <a:schemeClr val="dk1"/>
                </a:solidFill>
                <a:latin typeface="Sorts Mill Goudy"/>
                <a:ea typeface="Sorts Mill Goudy"/>
                <a:cs typeface="Sorts Mill Goudy"/>
                <a:sym typeface="Sorts Mill Goudy"/>
              </a:rPr>
              <a:t>no large scale fighting, but proxy wars</a:t>
            </a:r>
            <a:endParaRPr sz="3000">
              <a:solidFill>
                <a:schemeClr val="dk1"/>
              </a:solidFill>
              <a:latin typeface="Sorts Mill Goudy"/>
              <a:ea typeface="Sorts Mill Goudy"/>
              <a:cs typeface="Sorts Mill Goudy"/>
              <a:sym typeface="Sorts Mill Goudy"/>
            </a:endParaRPr>
          </a:p>
          <a:p>
            <a:pPr marL="457200" lvl="0" indent="-419100" algn="l" rtl="0">
              <a:spcBef>
                <a:spcPts val="0"/>
              </a:spcBef>
              <a:spcAft>
                <a:spcPts val="0"/>
              </a:spcAft>
              <a:buClr>
                <a:schemeClr val="dk1"/>
              </a:buClr>
              <a:buSzPts val="3000"/>
              <a:buFont typeface="Sorts Mill Goudy"/>
              <a:buChar char="-"/>
            </a:pPr>
            <a:r>
              <a:rPr lang="sk-SK" sz="3000">
                <a:solidFill>
                  <a:schemeClr val="dk1"/>
                </a:solidFill>
                <a:latin typeface="Sorts Mill Goudy"/>
                <a:ea typeface="Sorts Mill Goudy"/>
                <a:cs typeface="Sorts Mill Goudy"/>
                <a:sym typeface="Sorts Mill Goudy"/>
              </a:rPr>
              <a:t>nuclear arms race, space exploration race</a:t>
            </a:r>
            <a:endParaRPr sz="3000">
              <a:solidFill>
                <a:schemeClr val="dk1"/>
              </a:solidFill>
              <a:latin typeface="Sorts Mill Goudy"/>
              <a:ea typeface="Sorts Mill Goudy"/>
              <a:cs typeface="Sorts Mill Goudy"/>
              <a:sym typeface="Sorts Mill Goudy"/>
            </a:endParaRPr>
          </a:p>
        </p:txBody>
      </p:sp>
      <p:pic>
        <p:nvPicPr>
          <p:cNvPr id="171" name="Google Shape;171;g2e1095854ae_0_55"/>
          <p:cNvPicPr preferRelativeResize="0"/>
          <p:nvPr/>
        </p:nvPicPr>
        <p:blipFill>
          <a:blip r:embed="rId4">
            <a:alphaModFix/>
          </a:blip>
          <a:stretch>
            <a:fillRect/>
          </a:stretch>
        </p:blipFill>
        <p:spPr>
          <a:xfrm>
            <a:off x="392725" y="2526238"/>
            <a:ext cx="5044599" cy="317622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mt="35000"/>
          </a:blip>
          <a:stretch>
            <a:fillRect/>
          </a:stretch>
        </a:blipFill>
        <a:effectLst/>
      </p:bgPr>
    </p:bg>
    <p:spTree>
      <p:nvGrpSpPr>
        <p:cNvPr id="1" name="Shape 175"/>
        <p:cNvGrpSpPr/>
        <p:nvPr/>
      </p:nvGrpSpPr>
      <p:grpSpPr>
        <a:xfrm>
          <a:off x="0" y="0"/>
          <a:ext cx="0" cy="0"/>
          <a:chOff x="0" y="0"/>
          <a:chExt cx="0" cy="0"/>
        </a:xfrm>
      </p:grpSpPr>
      <p:sp>
        <p:nvSpPr>
          <p:cNvPr id="176" name="Google Shape;176;g2e1095854ae_0_7"/>
          <p:cNvSpPr txBox="1">
            <a:spLocks noGrp="1"/>
          </p:cNvSpPr>
          <p:nvPr>
            <p:ph type="title"/>
          </p:nvPr>
        </p:nvSpPr>
        <p:spPr>
          <a:xfrm>
            <a:off x="913795" y="609600"/>
            <a:ext cx="10353900" cy="1257300"/>
          </a:xfrm>
          <a:prstGeom prst="rect">
            <a:avLst/>
          </a:prstGeom>
          <a:noFill/>
          <a:ln>
            <a:noFill/>
          </a:ln>
          <a:effectLst>
            <a:outerShdw blurRad="25400">
              <a:srgbClr val="000000">
                <a:alpha val="45880"/>
              </a:srgbClr>
            </a:outerShdw>
          </a:effectLst>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600"/>
              <a:buFont typeface="Sorts Mill Goudy"/>
              <a:buNone/>
            </a:pPr>
            <a:r>
              <a:rPr lang="sk-SK" b="1">
                <a:solidFill>
                  <a:schemeClr val="dk1"/>
                </a:solidFill>
              </a:rPr>
              <a:t>Historical context</a:t>
            </a:r>
            <a:endParaRPr b="1">
              <a:solidFill>
                <a:schemeClr val="dk1"/>
              </a:solidFill>
            </a:endParaRPr>
          </a:p>
        </p:txBody>
      </p:sp>
      <p:pic>
        <p:nvPicPr>
          <p:cNvPr id="177" name="Google Shape;177;g2e1095854ae_0_7"/>
          <p:cNvPicPr preferRelativeResize="0"/>
          <p:nvPr/>
        </p:nvPicPr>
        <p:blipFill>
          <a:blip r:embed="rId4">
            <a:alphaModFix/>
          </a:blip>
          <a:stretch>
            <a:fillRect/>
          </a:stretch>
        </p:blipFill>
        <p:spPr>
          <a:xfrm>
            <a:off x="426200" y="2533500"/>
            <a:ext cx="4689750" cy="2619674"/>
          </a:xfrm>
          <a:prstGeom prst="rect">
            <a:avLst/>
          </a:prstGeom>
          <a:noFill/>
          <a:ln>
            <a:noFill/>
          </a:ln>
        </p:spPr>
      </p:pic>
      <p:sp>
        <p:nvSpPr>
          <p:cNvPr id="178" name="Google Shape;178;g2e1095854ae_0_7"/>
          <p:cNvSpPr txBox="1"/>
          <p:nvPr/>
        </p:nvSpPr>
        <p:spPr>
          <a:xfrm>
            <a:off x="5308175" y="2533500"/>
            <a:ext cx="6131100" cy="396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sk-SK" sz="3000" b="1">
                <a:solidFill>
                  <a:schemeClr val="dk1"/>
                </a:solidFill>
                <a:latin typeface="Sorts Mill Goudy"/>
                <a:ea typeface="Sorts Mill Goudy"/>
                <a:cs typeface="Sorts Mill Goudy"/>
                <a:sym typeface="Sorts Mill Goudy"/>
              </a:rPr>
              <a:t>Student uproars</a:t>
            </a:r>
            <a:endParaRPr sz="3000" b="1">
              <a:solidFill>
                <a:schemeClr val="dk1"/>
              </a:solidFill>
              <a:latin typeface="Sorts Mill Goudy"/>
              <a:ea typeface="Sorts Mill Goudy"/>
              <a:cs typeface="Sorts Mill Goudy"/>
              <a:sym typeface="Sorts Mill Goudy"/>
            </a:endParaRPr>
          </a:p>
          <a:p>
            <a:pPr marL="457200" lvl="0" indent="-419100" algn="l" rtl="0">
              <a:spcBef>
                <a:spcPts val="0"/>
              </a:spcBef>
              <a:spcAft>
                <a:spcPts val="0"/>
              </a:spcAft>
              <a:buClr>
                <a:schemeClr val="dk1"/>
              </a:buClr>
              <a:buSzPts val="3000"/>
              <a:buFont typeface="Sorts Mill Goudy"/>
              <a:buChar char="-"/>
            </a:pPr>
            <a:r>
              <a:rPr lang="sk-SK" sz="3000">
                <a:solidFill>
                  <a:schemeClr val="dk1"/>
                </a:solidFill>
                <a:latin typeface="Sorts Mill Goudy"/>
                <a:ea typeface="Sorts Mill Goudy"/>
                <a:cs typeface="Sorts Mill Goudy"/>
                <a:sym typeface="Sorts Mill Goudy"/>
              </a:rPr>
              <a:t>1960s-1970s</a:t>
            </a:r>
            <a:endParaRPr sz="3000">
              <a:solidFill>
                <a:schemeClr val="dk1"/>
              </a:solidFill>
              <a:latin typeface="Sorts Mill Goudy"/>
              <a:ea typeface="Sorts Mill Goudy"/>
              <a:cs typeface="Sorts Mill Goudy"/>
              <a:sym typeface="Sorts Mill Goudy"/>
            </a:endParaRPr>
          </a:p>
          <a:p>
            <a:pPr marL="457200" lvl="0" indent="-419100" algn="l" rtl="0">
              <a:spcBef>
                <a:spcPts val="0"/>
              </a:spcBef>
              <a:spcAft>
                <a:spcPts val="0"/>
              </a:spcAft>
              <a:buClr>
                <a:schemeClr val="dk1"/>
              </a:buClr>
              <a:buSzPts val="3000"/>
              <a:buFont typeface="Sorts Mill Goudy"/>
              <a:buChar char="-"/>
            </a:pPr>
            <a:r>
              <a:rPr lang="sk-SK" sz="3000">
                <a:solidFill>
                  <a:schemeClr val="dk1"/>
                </a:solidFill>
                <a:latin typeface="Sorts Mill Goudy"/>
                <a:ea typeface="Sorts Mill Goudy"/>
                <a:cs typeface="Sorts Mill Goudy"/>
                <a:sym typeface="Sorts Mill Goudy"/>
              </a:rPr>
              <a:t>protests against the political systems, wars, for civil rights</a:t>
            </a:r>
            <a:endParaRPr sz="3000">
              <a:solidFill>
                <a:schemeClr val="dk1"/>
              </a:solidFill>
              <a:latin typeface="Sorts Mill Goudy"/>
              <a:ea typeface="Sorts Mill Goudy"/>
              <a:cs typeface="Sorts Mill Goudy"/>
              <a:sym typeface="Sorts Mill Goudy"/>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mt="35000"/>
          </a:blip>
          <a:stretch>
            <a:fillRect/>
          </a:stretch>
        </a:blipFill>
        <a:effectLst/>
      </p:bgPr>
    </p:bg>
    <p:spTree>
      <p:nvGrpSpPr>
        <p:cNvPr id="1" name="Shape 182"/>
        <p:cNvGrpSpPr/>
        <p:nvPr/>
      </p:nvGrpSpPr>
      <p:grpSpPr>
        <a:xfrm>
          <a:off x="0" y="0"/>
          <a:ext cx="0" cy="0"/>
          <a:chOff x="0" y="0"/>
          <a:chExt cx="0" cy="0"/>
        </a:xfrm>
      </p:grpSpPr>
      <p:sp>
        <p:nvSpPr>
          <p:cNvPr id="183" name="Google Shape;183;g2e1095854ae_0_26"/>
          <p:cNvSpPr txBox="1">
            <a:spLocks noGrp="1"/>
          </p:cNvSpPr>
          <p:nvPr>
            <p:ph type="title"/>
          </p:nvPr>
        </p:nvSpPr>
        <p:spPr>
          <a:xfrm>
            <a:off x="913795" y="609600"/>
            <a:ext cx="10353900" cy="1257300"/>
          </a:xfrm>
          <a:prstGeom prst="rect">
            <a:avLst/>
          </a:prstGeom>
          <a:noFill/>
          <a:ln>
            <a:noFill/>
          </a:ln>
          <a:effectLst>
            <a:outerShdw blurRad="25400">
              <a:srgbClr val="000000">
                <a:alpha val="45880"/>
              </a:srgbClr>
            </a:outerShdw>
          </a:effectLst>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600"/>
              <a:buFont typeface="Sorts Mill Goudy"/>
              <a:buNone/>
            </a:pPr>
            <a:r>
              <a:rPr lang="sk-SK" b="1">
                <a:solidFill>
                  <a:schemeClr val="dk1"/>
                </a:solidFill>
              </a:rPr>
              <a:t>Historical context</a:t>
            </a:r>
            <a:endParaRPr b="1">
              <a:solidFill>
                <a:schemeClr val="dk1"/>
              </a:solidFill>
            </a:endParaRPr>
          </a:p>
        </p:txBody>
      </p:sp>
      <p:sp>
        <p:nvSpPr>
          <p:cNvPr id="184" name="Google Shape;184;g2e1095854ae_0_26"/>
          <p:cNvSpPr txBox="1"/>
          <p:nvPr/>
        </p:nvSpPr>
        <p:spPr>
          <a:xfrm>
            <a:off x="5494150" y="1866900"/>
            <a:ext cx="6114300" cy="449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sk-SK" sz="3000" b="1">
                <a:solidFill>
                  <a:schemeClr val="dk1"/>
                </a:solidFill>
                <a:latin typeface="Sorts Mill Goudy"/>
                <a:ea typeface="Sorts Mill Goudy"/>
                <a:cs typeface="Sorts Mill Goudy"/>
                <a:sym typeface="Sorts Mill Goudy"/>
              </a:rPr>
              <a:t>Feminist movement</a:t>
            </a:r>
            <a:endParaRPr sz="3000" b="1">
              <a:solidFill>
                <a:schemeClr val="dk1"/>
              </a:solidFill>
              <a:latin typeface="Sorts Mill Goudy"/>
              <a:ea typeface="Sorts Mill Goudy"/>
              <a:cs typeface="Sorts Mill Goudy"/>
              <a:sym typeface="Sorts Mill Goudy"/>
            </a:endParaRPr>
          </a:p>
          <a:p>
            <a:pPr marL="457200" lvl="0" indent="-419100" algn="l" rtl="0">
              <a:spcBef>
                <a:spcPts val="0"/>
              </a:spcBef>
              <a:spcAft>
                <a:spcPts val="0"/>
              </a:spcAft>
              <a:buClr>
                <a:schemeClr val="dk1"/>
              </a:buClr>
              <a:buSzPts val="3000"/>
              <a:buFont typeface="Sorts Mill Goudy"/>
              <a:buChar char="-"/>
            </a:pPr>
            <a:r>
              <a:rPr lang="sk-SK" sz="3000">
                <a:solidFill>
                  <a:schemeClr val="dk1"/>
                </a:solidFill>
                <a:latin typeface="Sorts Mill Goudy"/>
                <a:ea typeface="Sorts Mill Goudy"/>
                <a:cs typeface="Sorts Mill Goudy"/>
                <a:sym typeface="Sorts Mill Goudy"/>
              </a:rPr>
              <a:t>second wave feminism</a:t>
            </a:r>
            <a:endParaRPr sz="3000">
              <a:solidFill>
                <a:schemeClr val="dk1"/>
              </a:solidFill>
              <a:latin typeface="Sorts Mill Goudy"/>
              <a:ea typeface="Sorts Mill Goudy"/>
              <a:cs typeface="Sorts Mill Goudy"/>
              <a:sym typeface="Sorts Mill Goudy"/>
            </a:endParaRPr>
          </a:p>
          <a:p>
            <a:pPr marL="457200" lvl="0" indent="-419100" algn="l" rtl="0">
              <a:spcBef>
                <a:spcPts val="0"/>
              </a:spcBef>
              <a:spcAft>
                <a:spcPts val="0"/>
              </a:spcAft>
              <a:buClr>
                <a:schemeClr val="dk1"/>
              </a:buClr>
              <a:buSzPts val="3000"/>
              <a:buFont typeface="Sorts Mill Goudy"/>
              <a:buChar char="-"/>
            </a:pPr>
            <a:r>
              <a:rPr lang="sk-SK" sz="3000">
                <a:solidFill>
                  <a:schemeClr val="dk1"/>
                </a:solidFill>
                <a:latin typeface="Sorts Mill Goudy"/>
                <a:ea typeface="Sorts Mill Goudy"/>
                <a:cs typeface="Sorts Mill Goudy"/>
                <a:sym typeface="Sorts Mill Goudy"/>
              </a:rPr>
              <a:t>1960s-1980s</a:t>
            </a:r>
            <a:endParaRPr sz="3000">
              <a:solidFill>
                <a:schemeClr val="dk1"/>
              </a:solidFill>
              <a:latin typeface="Sorts Mill Goudy"/>
              <a:ea typeface="Sorts Mill Goudy"/>
              <a:cs typeface="Sorts Mill Goudy"/>
              <a:sym typeface="Sorts Mill Goudy"/>
            </a:endParaRPr>
          </a:p>
          <a:p>
            <a:pPr marL="457200" lvl="0" indent="-419100" algn="l" rtl="0">
              <a:spcBef>
                <a:spcPts val="0"/>
              </a:spcBef>
              <a:spcAft>
                <a:spcPts val="0"/>
              </a:spcAft>
              <a:buClr>
                <a:schemeClr val="dk1"/>
              </a:buClr>
              <a:buSzPts val="3000"/>
              <a:buFont typeface="Sorts Mill Goudy"/>
              <a:buChar char="-"/>
            </a:pPr>
            <a:r>
              <a:rPr lang="sk-SK" sz="3000">
                <a:solidFill>
                  <a:schemeClr val="dk1"/>
                </a:solidFill>
                <a:latin typeface="Sorts Mill Goudy"/>
                <a:ea typeface="Sorts Mill Goudy"/>
                <a:cs typeface="Sorts Mill Goudy"/>
                <a:sym typeface="Sorts Mill Goudy"/>
              </a:rPr>
              <a:t>advocating for better health care, reproductive rights, sexuality determination, home and workplace equality</a:t>
            </a:r>
            <a:endParaRPr sz="3000">
              <a:solidFill>
                <a:schemeClr val="dk1"/>
              </a:solidFill>
              <a:latin typeface="Sorts Mill Goudy"/>
              <a:ea typeface="Sorts Mill Goudy"/>
              <a:cs typeface="Sorts Mill Goudy"/>
              <a:sym typeface="Sorts Mill Goudy"/>
            </a:endParaRPr>
          </a:p>
          <a:p>
            <a:pPr marL="457200" lvl="0" indent="-419100" algn="l" rtl="0">
              <a:spcBef>
                <a:spcPts val="0"/>
              </a:spcBef>
              <a:spcAft>
                <a:spcPts val="0"/>
              </a:spcAft>
              <a:buClr>
                <a:schemeClr val="dk1"/>
              </a:buClr>
              <a:buSzPts val="3000"/>
              <a:buFont typeface="Sorts Mill Goudy"/>
              <a:buChar char="-"/>
            </a:pPr>
            <a:r>
              <a:rPr lang="sk-SK" sz="3000">
                <a:solidFill>
                  <a:schemeClr val="dk1"/>
                </a:solidFill>
                <a:latin typeface="Sorts Mill Goudy"/>
                <a:ea typeface="Sorts Mill Goudy"/>
                <a:cs typeface="Sorts Mill Goudy"/>
                <a:sym typeface="Sorts Mill Goudy"/>
              </a:rPr>
              <a:t>raise awareness of home rape and abuse</a:t>
            </a:r>
            <a:endParaRPr sz="3000">
              <a:solidFill>
                <a:schemeClr val="dk1"/>
              </a:solidFill>
              <a:latin typeface="Sorts Mill Goudy"/>
              <a:ea typeface="Sorts Mill Goudy"/>
              <a:cs typeface="Sorts Mill Goudy"/>
              <a:sym typeface="Sorts Mill Goudy"/>
            </a:endParaRPr>
          </a:p>
        </p:txBody>
      </p:sp>
      <p:pic>
        <p:nvPicPr>
          <p:cNvPr id="185" name="Google Shape;185;g2e1095854ae_0_26"/>
          <p:cNvPicPr preferRelativeResize="0"/>
          <p:nvPr/>
        </p:nvPicPr>
        <p:blipFill>
          <a:blip r:embed="rId4">
            <a:alphaModFix/>
          </a:blip>
          <a:stretch>
            <a:fillRect/>
          </a:stretch>
        </p:blipFill>
        <p:spPr>
          <a:xfrm>
            <a:off x="396925" y="1991525"/>
            <a:ext cx="4887999" cy="38900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mt="35000"/>
          </a:blip>
          <a:stretch>
            <a:fillRect/>
          </a:stretch>
        </a:blipFill>
        <a:effectLst/>
      </p:bgPr>
    </p:bg>
    <p:spTree>
      <p:nvGrpSpPr>
        <p:cNvPr id="1" name="Shape 189"/>
        <p:cNvGrpSpPr/>
        <p:nvPr/>
      </p:nvGrpSpPr>
      <p:grpSpPr>
        <a:xfrm>
          <a:off x="0" y="0"/>
          <a:ext cx="0" cy="0"/>
          <a:chOff x="0" y="0"/>
          <a:chExt cx="0" cy="0"/>
        </a:xfrm>
      </p:grpSpPr>
      <p:sp>
        <p:nvSpPr>
          <p:cNvPr id="190" name="Google Shape;190;g2e1095854ae_0_40"/>
          <p:cNvSpPr txBox="1">
            <a:spLocks noGrp="1"/>
          </p:cNvSpPr>
          <p:nvPr>
            <p:ph type="title"/>
          </p:nvPr>
        </p:nvSpPr>
        <p:spPr>
          <a:xfrm>
            <a:off x="913795" y="609600"/>
            <a:ext cx="10353900" cy="1257300"/>
          </a:xfrm>
          <a:prstGeom prst="rect">
            <a:avLst/>
          </a:prstGeom>
          <a:noFill/>
          <a:ln>
            <a:noFill/>
          </a:ln>
          <a:effectLst>
            <a:outerShdw blurRad="25400">
              <a:srgbClr val="000000">
                <a:alpha val="45880"/>
              </a:srgbClr>
            </a:outerShdw>
          </a:effectLst>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600"/>
              <a:buFont typeface="Sorts Mill Goudy"/>
              <a:buNone/>
            </a:pPr>
            <a:r>
              <a:rPr lang="sk-SK" b="1">
                <a:solidFill>
                  <a:schemeClr val="dk1"/>
                </a:solidFill>
              </a:rPr>
              <a:t>Historical context</a:t>
            </a:r>
            <a:endParaRPr b="1">
              <a:solidFill>
                <a:schemeClr val="dk1"/>
              </a:solidFill>
            </a:endParaRPr>
          </a:p>
        </p:txBody>
      </p:sp>
      <p:sp>
        <p:nvSpPr>
          <p:cNvPr id="191" name="Google Shape;191;g2e1095854ae_0_40"/>
          <p:cNvSpPr txBox="1"/>
          <p:nvPr/>
        </p:nvSpPr>
        <p:spPr>
          <a:xfrm>
            <a:off x="5563800" y="1866900"/>
            <a:ext cx="6323400" cy="449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sk-SK" sz="3000" b="1">
                <a:solidFill>
                  <a:schemeClr val="dk1"/>
                </a:solidFill>
                <a:latin typeface="Sorts Mill Goudy"/>
                <a:ea typeface="Sorts Mill Goudy"/>
                <a:cs typeface="Sorts Mill Goudy"/>
                <a:sym typeface="Sorts Mill Goudy"/>
              </a:rPr>
              <a:t>Hippie movement</a:t>
            </a:r>
            <a:endParaRPr sz="3000" b="1">
              <a:solidFill>
                <a:schemeClr val="dk1"/>
              </a:solidFill>
              <a:latin typeface="Sorts Mill Goudy"/>
              <a:ea typeface="Sorts Mill Goudy"/>
              <a:cs typeface="Sorts Mill Goudy"/>
              <a:sym typeface="Sorts Mill Goudy"/>
            </a:endParaRPr>
          </a:p>
          <a:p>
            <a:pPr marL="457200" lvl="0" indent="-419100" algn="l" rtl="0">
              <a:spcBef>
                <a:spcPts val="0"/>
              </a:spcBef>
              <a:spcAft>
                <a:spcPts val="0"/>
              </a:spcAft>
              <a:buClr>
                <a:schemeClr val="dk1"/>
              </a:buClr>
              <a:buSzPts val="3000"/>
              <a:buFont typeface="Sorts Mill Goudy"/>
              <a:buChar char="-"/>
            </a:pPr>
            <a:r>
              <a:rPr lang="sk-SK" sz="3000">
                <a:solidFill>
                  <a:schemeClr val="dk1"/>
                </a:solidFill>
                <a:latin typeface="Sorts Mill Goudy"/>
                <a:ea typeface="Sorts Mill Goudy"/>
                <a:cs typeface="Sorts Mill Goudy"/>
                <a:sym typeface="Sorts Mill Goudy"/>
              </a:rPr>
              <a:t>1960s-1970s</a:t>
            </a:r>
            <a:endParaRPr sz="3000">
              <a:solidFill>
                <a:schemeClr val="dk1"/>
              </a:solidFill>
              <a:latin typeface="Sorts Mill Goudy"/>
              <a:ea typeface="Sorts Mill Goudy"/>
              <a:cs typeface="Sorts Mill Goudy"/>
              <a:sym typeface="Sorts Mill Goudy"/>
            </a:endParaRPr>
          </a:p>
          <a:p>
            <a:pPr marL="457200" lvl="0" indent="-419100" algn="l" rtl="0">
              <a:spcBef>
                <a:spcPts val="0"/>
              </a:spcBef>
              <a:spcAft>
                <a:spcPts val="0"/>
              </a:spcAft>
              <a:buClr>
                <a:schemeClr val="dk1"/>
              </a:buClr>
              <a:buSzPts val="3000"/>
              <a:buFont typeface="Sorts Mill Goudy"/>
              <a:buChar char="-"/>
            </a:pPr>
            <a:r>
              <a:rPr lang="sk-SK" sz="3000">
                <a:solidFill>
                  <a:schemeClr val="dk1"/>
                </a:solidFill>
                <a:latin typeface="Sorts Mill Goudy"/>
                <a:ea typeface="Sorts Mill Goudy"/>
                <a:cs typeface="Sorts Mill Goudy"/>
                <a:sym typeface="Sorts Mill Goudy"/>
              </a:rPr>
              <a:t>Make love, not war</a:t>
            </a:r>
            <a:endParaRPr sz="3000">
              <a:solidFill>
                <a:schemeClr val="dk1"/>
              </a:solidFill>
              <a:latin typeface="Sorts Mill Goudy"/>
              <a:ea typeface="Sorts Mill Goudy"/>
              <a:cs typeface="Sorts Mill Goudy"/>
              <a:sym typeface="Sorts Mill Goudy"/>
            </a:endParaRPr>
          </a:p>
          <a:p>
            <a:pPr marL="457200" lvl="0" indent="-419100" algn="l" rtl="0">
              <a:spcBef>
                <a:spcPts val="0"/>
              </a:spcBef>
              <a:spcAft>
                <a:spcPts val="0"/>
              </a:spcAft>
              <a:buClr>
                <a:schemeClr val="dk1"/>
              </a:buClr>
              <a:buSzPts val="3000"/>
              <a:buFont typeface="Sorts Mill Goudy"/>
              <a:buChar char="-"/>
            </a:pPr>
            <a:r>
              <a:rPr lang="sk-SK" sz="3000">
                <a:solidFill>
                  <a:schemeClr val="dk1"/>
                </a:solidFill>
                <a:latin typeface="Sorts Mill Goudy"/>
                <a:ea typeface="Sorts Mill Goudy"/>
                <a:cs typeface="Sorts Mill Goudy"/>
                <a:sym typeface="Sorts Mill Goudy"/>
              </a:rPr>
              <a:t>experimentation with love, sexuality, drugs</a:t>
            </a:r>
            <a:endParaRPr sz="3000">
              <a:solidFill>
                <a:schemeClr val="dk1"/>
              </a:solidFill>
              <a:latin typeface="Sorts Mill Goudy"/>
              <a:ea typeface="Sorts Mill Goudy"/>
              <a:cs typeface="Sorts Mill Goudy"/>
              <a:sym typeface="Sorts Mill Goudy"/>
            </a:endParaRPr>
          </a:p>
          <a:p>
            <a:pPr marL="457200" lvl="0" indent="-419100" algn="l" rtl="0">
              <a:spcBef>
                <a:spcPts val="0"/>
              </a:spcBef>
              <a:spcAft>
                <a:spcPts val="0"/>
              </a:spcAft>
              <a:buClr>
                <a:schemeClr val="dk1"/>
              </a:buClr>
              <a:buSzPts val="3000"/>
              <a:buFont typeface="Sorts Mill Goudy"/>
              <a:buChar char="-"/>
            </a:pPr>
            <a:r>
              <a:rPr lang="sk-SK" sz="3000">
                <a:solidFill>
                  <a:schemeClr val="dk1"/>
                </a:solidFill>
                <a:latin typeface="Sorts Mill Goudy"/>
                <a:ea typeface="Sorts Mill Goudy"/>
                <a:cs typeface="Sorts Mill Goudy"/>
                <a:sym typeface="Sorts Mill Goudy"/>
              </a:rPr>
              <a:t>criticism of politics, strict morals, religion, materialism</a:t>
            </a:r>
            <a:endParaRPr sz="3000">
              <a:solidFill>
                <a:schemeClr val="dk1"/>
              </a:solidFill>
              <a:latin typeface="Sorts Mill Goudy"/>
              <a:ea typeface="Sorts Mill Goudy"/>
              <a:cs typeface="Sorts Mill Goudy"/>
              <a:sym typeface="Sorts Mill Goudy"/>
            </a:endParaRPr>
          </a:p>
          <a:p>
            <a:pPr marL="457200" lvl="0" indent="-419100" algn="l" rtl="0">
              <a:spcBef>
                <a:spcPts val="0"/>
              </a:spcBef>
              <a:spcAft>
                <a:spcPts val="0"/>
              </a:spcAft>
              <a:buClr>
                <a:schemeClr val="dk1"/>
              </a:buClr>
              <a:buSzPts val="3000"/>
              <a:buFont typeface="Sorts Mill Goudy"/>
              <a:buChar char="-"/>
            </a:pPr>
            <a:r>
              <a:rPr lang="sk-SK" sz="3000">
                <a:solidFill>
                  <a:schemeClr val="dk1"/>
                </a:solidFill>
                <a:latin typeface="Sorts Mill Goudy"/>
                <a:ea typeface="Sorts Mill Goudy"/>
                <a:cs typeface="Sorts Mill Goudy"/>
                <a:sym typeface="Sorts Mill Goudy"/>
              </a:rPr>
              <a:t>inspiration in eastern philosophies</a:t>
            </a:r>
            <a:endParaRPr sz="3000">
              <a:solidFill>
                <a:schemeClr val="dk1"/>
              </a:solidFill>
              <a:latin typeface="Sorts Mill Goudy"/>
              <a:ea typeface="Sorts Mill Goudy"/>
              <a:cs typeface="Sorts Mill Goudy"/>
              <a:sym typeface="Sorts Mill Goudy"/>
            </a:endParaRPr>
          </a:p>
          <a:p>
            <a:pPr marL="457200" lvl="0" indent="-419100" algn="l" rtl="0">
              <a:spcBef>
                <a:spcPts val="0"/>
              </a:spcBef>
              <a:spcAft>
                <a:spcPts val="0"/>
              </a:spcAft>
              <a:buClr>
                <a:schemeClr val="dk1"/>
              </a:buClr>
              <a:buSzPts val="3000"/>
              <a:buFont typeface="Sorts Mill Goudy"/>
              <a:buChar char="-"/>
            </a:pPr>
            <a:r>
              <a:rPr lang="sk-SK" sz="3000">
                <a:solidFill>
                  <a:schemeClr val="dk1"/>
                </a:solidFill>
                <a:latin typeface="Sorts Mill Goudy"/>
                <a:ea typeface="Sorts Mill Goudy"/>
                <a:cs typeface="Sorts Mill Goudy"/>
                <a:sym typeface="Sorts Mill Goudy"/>
              </a:rPr>
              <a:t>seeking freedom and peace</a:t>
            </a:r>
            <a:endParaRPr sz="3000">
              <a:solidFill>
                <a:schemeClr val="dk1"/>
              </a:solidFill>
              <a:latin typeface="Sorts Mill Goudy"/>
              <a:ea typeface="Sorts Mill Goudy"/>
              <a:cs typeface="Sorts Mill Goudy"/>
              <a:sym typeface="Sorts Mill Goudy"/>
            </a:endParaRPr>
          </a:p>
        </p:txBody>
      </p:sp>
      <p:pic>
        <p:nvPicPr>
          <p:cNvPr id="192" name="Google Shape;192;g2e1095854ae_0_40"/>
          <p:cNvPicPr preferRelativeResize="0"/>
          <p:nvPr/>
        </p:nvPicPr>
        <p:blipFill>
          <a:blip r:embed="rId4">
            <a:alphaModFix/>
          </a:blip>
          <a:stretch>
            <a:fillRect/>
          </a:stretch>
        </p:blipFill>
        <p:spPr>
          <a:xfrm>
            <a:off x="519200" y="2445050"/>
            <a:ext cx="5044600" cy="333860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mt="40000"/>
          </a:blip>
          <a:stretch>
            <a:fillRect/>
          </a:stretch>
        </a:blipFill>
        <a:effectLst/>
      </p:bgPr>
    </p:bg>
    <p:spTree>
      <p:nvGrpSpPr>
        <p:cNvPr id="1" name="Shape 196"/>
        <p:cNvGrpSpPr/>
        <p:nvPr/>
      </p:nvGrpSpPr>
      <p:grpSpPr>
        <a:xfrm>
          <a:off x="0" y="0"/>
          <a:ext cx="0" cy="0"/>
          <a:chOff x="0" y="0"/>
          <a:chExt cx="0" cy="0"/>
        </a:xfrm>
      </p:grpSpPr>
      <p:sp>
        <p:nvSpPr>
          <p:cNvPr id="197" name="Google Shape;197;p6"/>
          <p:cNvSpPr txBox="1">
            <a:spLocks noGrp="1"/>
          </p:cNvSpPr>
          <p:nvPr>
            <p:ph type="title"/>
          </p:nvPr>
        </p:nvSpPr>
        <p:spPr>
          <a:xfrm>
            <a:off x="919045" y="563100"/>
            <a:ext cx="10353900" cy="1257300"/>
          </a:xfrm>
          <a:prstGeom prst="rect">
            <a:avLst/>
          </a:prstGeom>
          <a:noFill/>
          <a:ln>
            <a:noFill/>
          </a:ln>
          <a:effectLst>
            <a:outerShdw blurRad="25400">
              <a:srgbClr val="000000">
                <a:alpha val="45880"/>
              </a:srgbClr>
            </a:outerShdw>
          </a:effectLst>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600"/>
              <a:buFont typeface="Sorts Mill Goudy"/>
              <a:buNone/>
            </a:pPr>
            <a:r>
              <a:rPr lang="sk-SK" b="1" dirty="0" err="1">
                <a:solidFill>
                  <a:schemeClr val="dk1"/>
                </a:solidFill>
              </a:rPr>
              <a:t>Structure</a:t>
            </a:r>
            <a:r>
              <a:rPr lang="sk-SK" b="1" dirty="0">
                <a:solidFill>
                  <a:schemeClr val="dk1"/>
                </a:solidFill>
              </a:rPr>
              <a:t> and plot</a:t>
            </a:r>
            <a:endParaRPr b="1" dirty="0">
              <a:solidFill>
                <a:schemeClr val="dk1"/>
              </a:solidFill>
            </a:endParaRPr>
          </a:p>
        </p:txBody>
      </p:sp>
      <p:sp>
        <p:nvSpPr>
          <p:cNvPr id="198" name="Google Shape;198;p6"/>
          <p:cNvSpPr txBox="1">
            <a:spLocks noGrp="1"/>
          </p:cNvSpPr>
          <p:nvPr>
            <p:ph type="body" idx="1"/>
          </p:nvPr>
        </p:nvSpPr>
        <p:spPr>
          <a:xfrm>
            <a:off x="1546724" y="2089900"/>
            <a:ext cx="5666400" cy="4290000"/>
          </a:xfrm>
          <a:prstGeom prst="rect">
            <a:avLst/>
          </a:prstGeom>
          <a:noFill/>
          <a:ln>
            <a:noFill/>
          </a:ln>
          <a:effectLst>
            <a:outerShdw blurRad="25400">
              <a:srgbClr val="000000">
                <a:alpha val="45880"/>
              </a:srgbClr>
            </a:outerShdw>
          </a:effectLst>
        </p:spPr>
        <p:txBody>
          <a:bodyPr spcFirstLastPara="1" wrap="square" lIns="91425" tIns="45700" rIns="91425" bIns="45700" anchor="t" anchorCtr="0">
            <a:noAutofit/>
          </a:bodyPr>
          <a:lstStyle/>
          <a:p>
            <a:pPr marL="342900" lvl="0" indent="-337750" algn="l" rtl="0">
              <a:lnSpc>
                <a:spcPct val="110000"/>
              </a:lnSpc>
              <a:spcBef>
                <a:spcPts val="0"/>
              </a:spcBef>
              <a:spcAft>
                <a:spcPts val="0"/>
              </a:spcAft>
              <a:buClr>
                <a:schemeClr val="dk1"/>
              </a:buClr>
              <a:buSzPts val="2110"/>
              <a:buChar char="◈"/>
            </a:pPr>
            <a:r>
              <a:rPr lang="sk-SK" sz="2800">
                <a:solidFill>
                  <a:schemeClr val="dk1"/>
                </a:solidFill>
              </a:rPr>
              <a:t>1. Flying</a:t>
            </a:r>
            <a:endParaRPr sz="2800"/>
          </a:p>
          <a:p>
            <a:pPr marL="342900" lvl="0" indent="-337750" algn="l" rtl="0">
              <a:lnSpc>
                <a:spcPct val="110000"/>
              </a:lnSpc>
              <a:spcBef>
                <a:spcPts val="1060"/>
              </a:spcBef>
              <a:spcAft>
                <a:spcPts val="0"/>
              </a:spcAft>
              <a:buClr>
                <a:schemeClr val="dk1"/>
              </a:buClr>
              <a:buSzPts val="2110"/>
              <a:buChar char="◈"/>
            </a:pPr>
            <a:r>
              <a:rPr lang="sk-SK" sz="2800">
                <a:solidFill>
                  <a:schemeClr val="dk1"/>
                </a:solidFill>
              </a:rPr>
              <a:t>2. Settling</a:t>
            </a:r>
            <a:endParaRPr sz="2800"/>
          </a:p>
          <a:p>
            <a:pPr marL="342900" lvl="0" indent="-337750" algn="l" rtl="0">
              <a:lnSpc>
                <a:spcPct val="110000"/>
              </a:lnSpc>
              <a:spcBef>
                <a:spcPts val="1060"/>
              </a:spcBef>
              <a:spcAft>
                <a:spcPts val="0"/>
              </a:spcAft>
              <a:buClr>
                <a:schemeClr val="dk1"/>
              </a:buClr>
              <a:buSzPts val="2110"/>
              <a:buChar char="◈"/>
            </a:pPr>
            <a:r>
              <a:rPr lang="sk-SK" sz="2800">
                <a:solidFill>
                  <a:schemeClr val="dk1"/>
                </a:solidFill>
              </a:rPr>
              <a:t>3. Corresponding</a:t>
            </a:r>
            <a:endParaRPr sz="2800"/>
          </a:p>
          <a:p>
            <a:pPr marL="342900" lvl="0" indent="-337750" algn="l" rtl="0">
              <a:lnSpc>
                <a:spcPct val="110000"/>
              </a:lnSpc>
              <a:spcBef>
                <a:spcPts val="1060"/>
              </a:spcBef>
              <a:spcAft>
                <a:spcPts val="0"/>
              </a:spcAft>
              <a:buClr>
                <a:schemeClr val="dk1"/>
              </a:buClr>
              <a:buSzPts val="2110"/>
              <a:buChar char="◈"/>
            </a:pPr>
            <a:r>
              <a:rPr lang="sk-SK" sz="2800">
                <a:solidFill>
                  <a:schemeClr val="dk1"/>
                </a:solidFill>
              </a:rPr>
              <a:t>4. Reading</a:t>
            </a:r>
            <a:endParaRPr sz="2800"/>
          </a:p>
          <a:p>
            <a:pPr marL="342900" lvl="0" indent="-337750" algn="l" rtl="0">
              <a:lnSpc>
                <a:spcPct val="110000"/>
              </a:lnSpc>
              <a:spcBef>
                <a:spcPts val="1060"/>
              </a:spcBef>
              <a:spcAft>
                <a:spcPts val="0"/>
              </a:spcAft>
              <a:buClr>
                <a:schemeClr val="dk1"/>
              </a:buClr>
              <a:buSzPts val="2110"/>
              <a:buChar char="◈"/>
            </a:pPr>
            <a:r>
              <a:rPr lang="sk-SK" sz="2800">
                <a:solidFill>
                  <a:schemeClr val="dk1"/>
                </a:solidFill>
              </a:rPr>
              <a:t>5. Changing</a:t>
            </a:r>
            <a:endParaRPr sz="2800"/>
          </a:p>
          <a:p>
            <a:pPr marL="342900" lvl="0" indent="-337750" algn="l" rtl="0">
              <a:lnSpc>
                <a:spcPct val="110000"/>
              </a:lnSpc>
              <a:spcBef>
                <a:spcPts val="1060"/>
              </a:spcBef>
              <a:spcAft>
                <a:spcPts val="0"/>
              </a:spcAft>
              <a:buClr>
                <a:schemeClr val="dk1"/>
              </a:buClr>
              <a:buSzPts val="2110"/>
              <a:buChar char="◈"/>
            </a:pPr>
            <a:r>
              <a:rPr lang="sk-SK" sz="2800">
                <a:solidFill>
                  <a:schemeClr val="dk1"/>
                </a:solidFill>
              </a:rPr>
              <a:t>6. Ending</a:t>
            </a:r>
            <a:endParaRPr sz="2800"/>
          </a:p>
          <a:p>
            <a:pPr marL="0" lvl="0" indent="0" algn="l" rtl="0">
              <a:lnSpc>
                <a:spcPct val="110000"/>
              </a:lnSpc>
              <a:spcBef>
                <a:spcPts val="1060"/>
              </a:spcBef>
              <a:spcAft>
                <a:spcPts val="0"/>
              </a:spcAft>
              <a:buNone/>
            </a:pPr>
            <a:endParaRPr sz="2800"/>
          </a:p>
        </p:txBody>
      </p:sp>
      <p:sp>
        <p:nvSpPr>
          <p:cNvPr id="199" name="Google Shape;199;p6"/>
          <p:cNvSpPr txBox="1"/>
          <p:nvPr/>
        </p:nvSpPr>
        <p:spPr>
          <a:xfrm>
            <a:off x="6307775" y="1968275"/>
            <a:ext cx="5067900" cy="4254300"/>
          </a:xfrm>
          <a:prstGeom prst="rect">
            <a:avLst/>
          </a:prstGeom>
          <a:noFill/>
          <a:ln>
            <a:noFill/>
          </a:ln>
          <a:effectLst>
            <a:outerShdw blurRad="25400">
              <a:srgbClr val="000000">
                <a:alpha val="45880"/>
              </a:srgbClr>
            </a:outerShdw>
          </a:effectLst>
        </p:spPr>
        <p:txBody>
          <a:bodyPr spcFirstLastPara="1" wrap="square" lIns="91425" tIns="91425" rIns="91425" bIns="91425" anchor="t" anchorCtr="0">
            <a:noAutofit/>
          </a:bodyPr>
          <a:lstStyle/>
          <a:p>
            <a:pPr marL="342900" lvl="0" indent="-306000" algn="l" rtl="0">
              <a:lnSpc>
                <a:spcPct val="110000"/>
              </a:lnSpc>
              <a:spcBef>
                <a:spcPts val="0"/>
              </a:spcBef>
              <a:spcAft>
                <a:spcPts val="0"/>
              </a:spcAft>
              <a:buClr>
                <a:schemeClr val="dk1"/>
              </a:buClr>
              <a:buSzPts val="1960"/>
              <a:buFont typeface="Arial"/>
              <a:buNone/>
            </a:pPr>
            <a:r>
              <a:rPr lang="sk-SK" sz="2800" b="1" i="1">
                <a:solidFill>
                  <a:srgbClr val="271D17"/>
                </a:solidFill>
                <a:latin typeface="Sorts Mill Goudy"/>
                <a:ea typeface="Sorts Mill Goudy"/>
                <a:cs typeface="Sorts Mill Goudy"/>
                <a:sym typeface="Sorts Mill Goudy"/>
              </a:rPr>
              <a:t>Setting: </a:t>
            </a:r>
            <a:endParaRPr sz="2800" b="1" i="1">
              <a:solidFill>
                <a:srgbClr val="271D17"/>
              </a:solidFill>
              <a:latin typeface="Sorts Mill Goudy"/>
              <a:ea typeface="Sorts Mill Goudy"/>
              <a:cs typeface="Sorts Mill Goudy"/>
              <a:sym typeface="Sorts Mill Goudy"/>
            </a:endParaRPr>
          </a:p>
          <a:p>
            <a:pPr marL="719999" lvl="1" indent="-269999" algn="l" rtl="0">
              <a:spcBef>
                <a:spcPts val="1160"/>
              </a:spcBef>
              <a:spcAft>
                <a:spcPts val="0"/>
              </a:spcAft>
              <a:buClr>
                <a:schemeClr val="dk1"/>
              </a:buClr>
              <a:buSzPts val="1960"/>
              <a:buFont typeface="Arial"/>
              <a:buNone/>
            </a:pPr>
            <a:r>
              <a:rPr lang="sk-SK" sz="2800" b="1">
                <a:solidFill>
                  <a:srgbClr val="271D17"/>
                </a:solidFill>
                <a:latin typeface="Sorts Mill Goudy"/>
                <a:ea typeface="Sorts Mill Goudy"/>
                <a:cs typeface="Sorts Mill Goudy"/>
                <a:sym typeface="Sorts Mill Goudy"/>
              </a:rPr>
              <a:t>1.England: </a:t>
            </a:r>
            <a:endParaRPr sz="2800" b="1">
              <a:solidFill>
                <a:srgbClr val="271D17"/>
              </a:solidFill>
              <a:latin typeface="Sorts Mill Goudy"/>
              <a:ea typeface="Sorts Mill Goudy"/>
              <a:cs typeface="Sorts Mill Goudy"/>
              <a:sym typeface="Sorts Mill Goudy"/>
            </a:endParaRPr>
          </a:p>
          <a:p>
            <a:pPr marL="1026000" lvl="2" indent="-216000" algn="l" rtl="0">
              <a:spcBef>
                <a:spcPts val="1080"/>
              </a:spcBef>
              <a:spcAft>
                <a:spcPts val="0"/>
              </a:spcAft>
              <a:buClr>
                <a:schemeClr val="dk1"/>
              </a:buClr>
              <a:buSzPts val="1680"/>
              <a:buFont typeface="Arial"/>
              <a:buNone/>
            </a:pPr>
            <a:r>
              <a:rPr lang="sk-SK" sz="2400">
                <a:solidFill>
                  <a:srgbClr val="271D17"/>
                </a:solidFill>
                <a:latin typeface="Sorts Mill Goudy"/>
                <a:ea typeface="Sorts Mill Goudy"/>
                <a:cs typeface="Sorts Mill Goudy"/>
                <a:sym typeface="Sorts Mill Goudy"/>
              </a:rPr>
              <a:t>•The University of Rummidge</a:t>
            </a:r>
            <a:endParaRPr sz="2400">
              <a:solidFill>
                <a:srgbClr val="271D17"/>
              </a:solidFill>
              <a:latin typeface="Sorts Mill Goudy"/>
              <a:ea typeface="Sorts Mill Goudy"/>
              <a:cs typeface="Sorts Mill Goudy"/>
              <a:sym typeface="Sorts Mill Goudy"/>
            </a:endParaRPr>
          </a:p>
          <a:p>
            <a:pPr marL="1026000" lvl="2" indent="-216000" algn="l" rtl="0">
              <a:spcBef>
                <a:spcPts val="1080"/>
              </a:spcBef>
              <a:spcAft>
                <a:spcPts val="0"/>
              </a:spcAft>
              <a:buClr>
                <a:schemeClr val="dk1"/>
              </a:buClr>
              <a:buSzPts val="1680"/>
              <a:buFont typeface="Arial"/>
              <a:buNone/>
            </a:pPr>
            <a:r>
              <a:rPr lang="sk-SK" sz="2400">
                <a:solidFill>
                  <a:srgbClr val="271D17"/>
                </a:solidFill>
                <a:latin typeface="Sorts Mill Goudy"/>
                <a:ea typeface="Sorts Mill Goudy"/>
                <a:cs typeface="Sorts Mill Goudy"/>
                <a:sym typeface="Sorts Mill Goudy"/>
              </a:rPr>
              <a:t>•The town of Rummidge</a:t>
            </a:r>
            <a:endParaRPr sz="2400">
              <a:solidFill>
                <a:srgbClr val="271D17"/>
              </a:solidFill>
              <a:latin typeface="Sorts Mill Goudy"/>
              <a:ea typeface="Sorts Mill Goudy"/>
              <a:cs typeface="Sorts Mill Goudy"/>
              <a:sym typeface="Sorts Mill Goudy"/>
            </a:endParaRPr>
          </a:p>
          <a:p>
            <a:pPr marL="719999" lvl="1" indent="-269999" algn="l" rtl="0">
              <a:spcBef>
                <a:spcPts val="1160"/>
              </a:spcBef>
              <a:spcAft>
                <a:spcPts val="0"/>
              </a:spcAft>
              <a:buClr>
                <a:schemeClr val="dk1"/>
              </a:buClr>
              <a:buSzPts val="1960"/>
              <a:buFont typeface="Arial"/>
              <a:buNone/>
            </a:pPr>
            <a:r>
              <a:rPr lang="sk-SK" sz="2800">
                <a:solidFill>
                  <a:srgbClr val="271D17"/>
                </a:solidFill>
                <a:latin typeface="Sorts Mill Goudy"/>
                <a:ea typeface="Sorts Mill Goudy"/>
                <a:cs typeface="Sorts Mill Goudy"/>
                <a:sym typeface="Sorts Mill Goudy"/>
              </a:rPr>
              <a:t> </a:t>
            </a:r>
            <a:r>
              <a:rPr lang="sk-SK" sz="2800" b="1">
                <a:solidFill>
                  <a:srgbClr val="271D17"/>
                </a:solidFill>
                <a:latin typeface="Sorts Mill Goudy"/>
                <a:ea typeface="Sorts Mill Goudy"/>
                <a:cs typeface="Sorts Mill Goudy"/>
                <a:sym typeface="Sorts Mill Goudy"/>
              </a:rPr>
              <a:t>2.United States: </a:t>
            </a:r>
            <a:endParaRPr sz="2800" b="1">
              <a:solidFill>
                <a:srgbClr val="271D17"/>
              </a:solidFill>
              <a:latin typeface="Sorts Mill Goudy"/>
              <a:ea typeface="Sorts Mill Goudy"/>
              <a:cs typeface="Sorts Mill Goudy"/>
              <a:sym typeface="Sorts Mill Goudy"/>
            </a:endParaRPr>
          </a:p>
          <a:p>
            <a:pPr marL="1026000" lvl="2" indent="-216000" algn="l" rtl="0">
              <a:spcBef>
                <a:spcPts val="1080"/>
              </a:spcBef>
              <a:spcAft>
                <a:spcPts val="0"/>
              </a:spcAft>
              <a:buClr>
                <a:schemeClr val="dk1"/>
              </a:buClr>
              <a:buSzPts val="1680"/>
              <a:buFont typeface="Arial"/>
              <a:buNone/>
            </a:pPr>
            <a:r>
              <a:rPr lang="sk-SK" sz="2400">
                <a:solidFill>
                  <a:srgbClr val="271D17"/>
                </a:solidFill>
                <a:latin typeface="Sorts Mill Goudy"/>
                <a:ea typeface="Sorts Mill Goudy"/>
                <a:cs typeface="Sorts Mill Goudy"/>
                <a:sym typeface="Sorts Mill Goudy"/>
              </a:rPr>
              <a:t>•Euphoria State University</a:t>
            </a:r>
            <a:endParaRPr sz="2400">
              <a:solidFill>
                <a:srgbClr val="271D17"/>
              </a:solidFill>
              <a:latin typeface="Sorts Mill Goudy"/>
              <a:ea typeface="Sorts Mill Goudy"/>
              <a:cs typeface="Sorts Mill Goudy"/>
              <a:sym typeface="Sorts Mill Goudy"/>
            </a:endParaRPr>
          </a:p>
          <a:p>
            <a:pPr marL="1026000" lvl="2" indent="-216000" algn="l" rtl="0">
              <a:spcBef>
                <a:spcPts val="1080"/>
              </a:spcBef>
              <a:spcAft>
                <a:spcPts val="0"/>
              </a:spcAft>
              <a:buClr>
                <a:schemeClr val="dk1"/>
              </a:buClr>
              <a:buSzPts val="1680"/>
              <a:buFont typeface="Arial"/>
              <a:buNone/>
            </a:pPr>
            <a:r>
              <a:rPr lang="sk-SK" sz="2400">
                <a:solidFill>
                  <a:srgbClr val="271D17"/>
                </a:solidFill>
                <a:latin typeface="Sorts Mill Goudy"/>
                <a:ea typeface="Sorts Mill Goudy"/>
                <a:cs typeface="Sorts Mill Goudy"/>
                <a:sym typeface="Sorts Mill Goudy"/>
              </a:rPr>
              <a:t>•The town of Plotinus</a:t>
            </a:r>
            <a:endParaRPr sz="2400">
              <a:solidFill>
                <a:srgbClr val="271D17"/>
              </a:solidFill>
              <a:latin typeface="Sorts Mill Goudy"/>
              <a:ea typeface="Sorts Mill Goudy"/>
              <a:cs typeface="Sorts Mill Goudy"/>
              <a:sym typeface="Sorts Mill Goudy"/>
            </a:endParaRPr>
          </a:p>
          <a:p>
            <a:pPr marL="0" lvl="0" indent="0" algn="l" rtl="0">
              <a:spcBef>
                <a:spcPts val="0"/>
              </a:spcBef>
              <a:spcAft>
                <a:spcPts val="0"/>
              </a:spcAft>
              <a:buNone/>
            </a:pPr>
            <a:endParaRPr sz="2300">
              <a:solidFill>
                <a:schemeClr val="lt2"/>
              </a:solidFill>
              <a:latin typeface="Sorts Mill Goudy"/>
              <a:ea typeface="Sorts Mill Goudy"/>
              <a:cs typeface="Sorts Mill Goudy"/>
              <a:sym typeface="Sorts Mill Goudy"/>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mt="40000"/>
          </a:blip>
          <a:stretch>
            <a:fillRect/>
          </a:stretch>
        </a:blipFill>
        <a:effectLst/>
      </p:bgPr>
    </p:bg>
    <p:spTree>
      <p:nvGrpSpPr>
        <p:cNvPr id="1" name="Shape 203"/>
        <p:cNvGrpSpPr/>
        <p:nvPr/>
      </p:nvGrpSpPr>
      <p:grpSpPr>
        <a:xfrm>
          <a:off x="0" y="0"/>
          <a:ext cx="0" cy="0"/>
          <a:chOff x="0" y="0"/>
          <a:chExt cx="0" cy="0"/>
        </a:xfrm>
      </p:grpSpPr>
      <p:sp>
        <p:nvSpPr>
          <p:cNvPr id="204" name="Google Shape;204;g2e1095854ae_0_47"/>
          <p:cNvSpPr txBox="1">
            <a:spLocks noGrp="1"/>
          </p:cNvSpPr>
          <p:nvPr>
            <p:ph type="title"/>
          </p:nvPr>
        </p:nvSpPr>
        <p:spPr>
          <a:xfrm>
            <a:off x="913795" y="609600"/>
            <a:ext cx="10353900" cy="1257300"/>
          </a:xfrm>
          <a:prstGeom prst="rect">
            <a:avLst/>
          </a:prstGeom>
          <a:noFill/>
          <a:ln>
            <a:noFill/>
          </a:ln>
          <a:effectLst>
            <a:outerShdw blurRad="25400">
              <a:srgbClr val="000000">
                <a:alpha val="45880"/>
              </a:srgbClr>
            </a:outerShdw>
          </a:effectLst>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600"/>
              <a:buFont typeface="Sorts Mill Goudy"/>
              <a:buNone/>
            </a:pPr>
            <a:r>
              <a:rPr lang="sk-SK" b="1">
                <a:solidFill>
                  <a:schemeClr val="dk1"/>
                </a:solidFill>
              </a:rPr>
              <a:t>Main Characters</a:t>
            </a:r>
            <a:endParaRPr b="1">
              <a:solidFill>
                <a:schemeClr val="dk1"/>
              </a:solidFill>
            </a:endParaRPr>
          </a:p>
        </p:txBody>
      </p:sp>
      <p:sp>
        <p:nvSpPr>
          <p:cNvPr id="205" name="Google Shape;205;g2e1095854ae_0_47"/>
          <p:cNvSpPr txBox="1">
            <a:spLocks noGrp="1"/>
          </p:cNvSpPr>
          <p:nvPr>
            <p:ph type="body" idx="1"/>
          </p:nvPr>
        </p:nvSpPr>
        <p:spPr>
          <a:xfrm>
            <a:off x="913794" y="2076450"/>
            <a:ext cx="10553400" cy="4314900"/>
          </a:xfrm>
          <a:prstGeom prst="rect">
            <a:avLst/>
          </a:prstGeom>
          <a:noFill/>
          <a:ln>
            <a:noFill/>
          </a:ln>
          <a:effectLst>
            <a:outerShdw blurRad="25400">
              <a:srgbClr val="000000">
                <a:alpha val="45880"/>
              </a:srgbClr>
            </a:outerShdw>
          </a:effectLst>
        </p:spPr>
        <p:txBody>
          <a:bodyPr spcFirstLastPara="1" wrap="square" lIns="91425" tIns="45700" rIns="91425" bIns="45700" anchor="t" anchorCtr="0">
            <a:normAutofit/>
          </a:bodyPr>
          <a:lstStyle/>
          <a:p>
            <a:pPr marL="342900" lvl="0" indent="-306000" algn="l" rtl="0">
              <a:lnSpc>
                <a:spcPct val="110000"/>
              </a:lnSpc>
              <a:spcBef>
                <a:spcPts val="0"/>
              </a:spcBef>
              <a:spcAft>
                <a:spcPts val="0"/>
              </a:spcAft>
              <a:buClr>
                <a:schemeClr val="dk1"/>
              </a:buClr>
              <a:buSzPts val="1610"/>
              <a:buChar char="◈"/>
            </a:pPr>
            <a:r>
              <a:rPr lang="sk-SK" b="1">
                <a:solidFill>
                  <a:schemeClr val="dk1"/>
                </a:solidFill>
              </a:rPr>
              <a:t>Phillip Swallow </a:t>
            </a:r>
            <a:r>
              <a:rPr lang="sk-SK">
                <a:solidFill>
                  <a:schemeClr val="dk1"/>
                </a:solidFill>
              </a:rPr>
              <a:t>– unconfident, wants to please people, infinitely suggestible, very knowledgeable, likes examinations</a:t>
            </a:r>
            <a:endParaRPr>
              <a:solidFill>
                <a:schemeClr val="dk1"/>
              </a:solidFill>
            </a:endParaRPr>
          </a:p>
          <a:p>
            <a:pPr marL="342900" lvl="0" indent="-306000" algn="l" rtl="0">
              <a:lnSpc>
                <a:spcPct val="110000"/>
              </a:lnSpc>
              <a:spcBef>
                <a:spcPts val="1060"/>
              </a:spcBef>
              <a:spcAft>
                <a:spcPts val="0"/>
              </a:spcAft>
              <a:buClr>
                <a:schemeClr val="dk1"/>
              </a:buClr>
              <a:buSzPts val="1610"/>
              <a:buChar char="◈"/>
            </a:pPr>
            <a:r>
              <a:rPr lang="sk-SK" b="1">
                <a:solidFill>
                  <a:schemeClr val="dk1"/>
                </a:solidFill>
              </a:rPr>
              <a:t>Morris Zapp </a:t>
            </a:r>
            <a:r>
              <a:rPr lang="sk-SK">
                <a:solidFill>
                  <a:schemeClr val="dk1"/>
                </a:solidFill>
              </a:rPr>
              <a:t>- has a PhD. and has made a lot of publications, from Euphoria, does not trust providence, never apologizes, and likes „living the life“</a:t>
            </a:r>
            <a:endParaRPr/>
          </a:p>
          <a:p>
            <a:pPr marL="342900" lvl="0" indent="-306000" algn="l" rtl="0">
              <a:lnSpc>
                <a:spcPct val="110000"/>
              </a:lnSpc>
              <a:spcBef>
                <a:spcPts val="1060"/>
              </a:spcBef>
              <a:spcAft>
                <a:spcPts val="0"/>
              </a:spcAft>
              <a:buClr>
                <a:schemeClr val="dk1"/>
              </a:buClr>
              <a:buSzPts val="1610"/>
              <a:buChar char="◈"/>
            </a:pPr>
            <a:r>
              <a:rPr lang="sk-SK" b="1">
                <a:solidFill>
                  <a:schemeClr val="dk1"/>
                </a:solidFill>
              </a:rPr>
              <a:t>Hilary Swallow </a:t>
            </a:r>
            <a:r>
              <a:rPr lang="sk-SK">
                <a:solidFill>
                  <a:schemeClr val="dk1"/>
                </a:solidFill>
              </a:rPr>
              <a:t>– Philip’s wife, housewife, 3 children, never refuses husband’s advances </a:t>
            </a:r>
            <a:endParaRPr/>
          </a:p>
          <a:p>
            <a:pPr marL="342900" lvl="0" indent="-306000" algn="l" rtl="0">
              <a:lnSpc>
                <a:spcPct val="110000"/>
              </a:lnSpc>
              <a:spcBef>
                <a:spcPts val="1060"/>
              </a:spcBef>
              <a:spcAft>
                <a:spcPts val="0"/>
              </a:spcAft>
              <a:buClr>
                <a:schemeClr val="dk1"/>
              </a:buClr>
              <a:buSzPts val="1610"/>
              <a:buChar char="◈"/>
            </a:pPr>
            <a:r>
              <a:rPr lang="sk-SK" b="1">
                <a:solidFill>
                  <a:schemeClr val="dk1"/>
                </a:solidFill>
              </a:rPr>
              <a:t>Désirée Zapp </a:t>
            </a:r>
            <a:r>
              <a:rPr lang="sk-SK">
                <a:solidFill>
                  <a:schemeClr val="dk1"/>
                </a:solidFill>
              </a:rPr>
              <a:t>- Morris´second wife, has red hair and small green eyes, mid-thirties, twins, she wants the divorce because she says that she is „eaten by her husband and needs to be free“</a:t>
            </a:r>
            <a:endParaRPr/>
          </a:p>
          <a:p>
            <a:pPr marL="342900" lvl="0" indent="-203765" algn="l" rtl="0">
              <a:lnSpc>
                <a:spcPct val="110000"/>
              </a:lnSpc>
              <a:spcBef>
                <a:spcPts val="1060"/>
              </a:spcBef>
              <a:spcAft>
                <a:spcPts val="0"/>
              </a:spcAft>
              <a:buSzPts val="1610"/>
              <a:buNone/>
            </a:pPr>
            <a:endParaRPr/>
          </a:p>
        </p:txBody>
      </p:sp>
    </p:spTree>
  </p:cSld>
  <p:clrMapOvr>
    <a:masterClrMapping/>
  </p:clrMapOvr>
</p:sld>
</file>

<file path=ppt/theme/theme1.xml><?xml version="1.0" encoding="utf-8"?>
<a:theme xmlns:a="http://schemas.openxmlformats.org/drawingml/2006/main" name="SlateVTI">
  <a:themeElements>
    <a:clrScheme name="Coffee">
      <a:dk1>
        <a:srgbClr val="000000"/>
      </a:dk1>
      <a:lt1>
        <a:srgbClr val="FFFFFF"/>
      </a:lt1>
      <a:dk2>
        <a:srgbClr val="4E3B30"/>
      </a:dk2>
      <a:lt2>
        <a:srgbClr val="F4EEDC"/>
      </a:lt2>
      <a:accent1>
        <a:srgbClr val="CC830E"/>
      </a:accent1>
      <a:accent2>
        <a:srgbClr val="B54C2D"/>
      </a:accent2>
      <a:accent3>
        <a:srgbClr val="99570C"/>
      </a:accent3>
      <a:accent4>
        <a:srgbClr val="C17529"/>
      </a:accent4>
      <a:accent5>
        <a:srgbClr val="A19574"/>
      </a:accent5>
      <a:accent6>
        <a:srgbClr val="A49518"/>
      </a:accent6>
      <a:hlink>
        <a:srgbClr val="AD1F1F"/>
      </a:hlink>
      <a:folHlink>
        <a:srgbClr val="FFC42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ív balíka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631</Words>
  <Application>Microsoft Office PowerPoint</Application>
  <PresentationFormat>Širokouhlá</PresentationFormat>
  <Paragraphs>78</Paragraphs>
  <Slides>13</Slides>
  <Notes>12</Notes>
  <HiddenSlides>0</HiddenSlides>
  <MMClips>0</MMClips>
  <ScaleCrop>false</ScaleCrop>
  <HeadingPairs>
    <vt:vector size="6" baseType="variant">
      <vt:variant>
        <vt:lpstr>Použité písma</vt:lpstr>
      </vt:variant>
      <vt:variant>
        <vt:i4>4</vt:i4>
      </vt:variant>
      <vt:variant>
        <vt:lpstr>Motív</vt:lpstr>
      </vt:variant>
      <vt:variant>
        <vt:i4>1</vt:i4>
      </vt:variant>
      <vt:variant>
        <vt:lpstr>Nadpisy snímok</vt:lpstr>
      </vt:variant>
      <vt:variant>
        <vt:i4>13</vt:i4>
      </vt:variant>
    </vt:vector>
  </HeadingPairs>
  <TitlesOfParts>
    <vt:vector size="18" baseType="lpstr">
      <vt:lpstr>Sorts Mill Goudy</vt:lpstr>
      <vt:lpstr>Noto Sans Symbols</vt:lpstr>
      <vt:lpstr>Calibri</vt:lpstr>
      <vt:lpstr>Arial</vt:lpstr>
      <vt:lpstr>SlateVTI</vt:lpstr>
      <vt:lpstr>Changing places</vt:lpstr>
      <vt:lpstr>David John Lodge</vt:lpstr>
      <vt:lpstr>Historical context</vt:lpstr>
      <vt:lpstr>Historical context</vt:lpstr>
      <vt:lpstr>Historical context</vt:lpstr>
      <vt:lpstr>Historical context</vt:lpstr>
      <vt:lpstr>Historical context</vt:lpstr>
      <vt:lpstr>Structure and plot</vt:lpstr>
      <vt:lpstr>Main Characters</vt:lpstr>
      <vt:lpstr>Themes/ Subject matters :</vt:lpstr>
      <vt:lpstr>Culture clash</vt:lpstr>
      <vt:lpstr>Thank you for your attention! ☺</vt:lpstr>
      <vt:lpstr>Picture 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Changing places</dc:title>
  <dc:creator>Michaela Blahová</dc:creator>
  <cp:lastModifiedBy>user</cp:lastModifiedBy>
  <cp:revision>1</cp:revision>
  <dcterms:created xsi:type="dcterms:W3CDTF">2024-03-14T17:45:32Z</dcterms:created>
  <dcterms:modified xsi:type="dcterms:W3CDTF">2025-03-27T14:36:56Z</dcterms:modified>
</cp:coreProperties>
</file>