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C77DA-02EB-4612-98B9-85D8D68DC95A}" type="doc">
      <dgm:prSet loTypeId="urn:microsoft.com/office/officeart/2005/8/layout/defaul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C3E9BFB-3DA8-4FC2-94F4-9F46E4E8A202}">
      <dgm:prSet/>
      <dgm:spPr/>
      <dgm:t>
        <a:bodyPr/>
        <a:lstStyle/>
        <a:p>
          <a:r>
            <a:rPr lang="sk-SK"/>
            <a:t>13 colonies</a:t>
          </a:r>
          <a:endParaRPr lang="en-US"/>
        </a:p>
      </dgm:t>
    </dgm:pt>
    <dgm:pt modelId="{495CC056-FCEB-4A94-9B56-010429E5F4B8}" type="parTrans" cxnId="{348D9A4D-68FB-4976-A8FC-D66863CE4145}">
      <dgm:prSet/>
      <dgm:spPr/>
      <dgm:t>
        <a:bodyPr/>
        <a:lstStyle/>
        <a:p>
          <a:endParaRPr lang="en-US"/>
        </a:p>
      </dgm:t>
    </dgm:pt>
    <dgm:pt modelId="{FC527B3E-47CC-4177-9E53-36E862B0D955}" type="sibTrans" cxnId="{348D9A4D-68FB-4976-A8FC-D66863CE4145}">
      <dgm:prSet/>
      <dgm:spPr/>
      <dgm:t>
        <a:bodyPr/>
        <a:lstStyle/>
        <a:p>
          <a:endParaRPr lang="en-US"/>
        </a:p>
      </dgm:t>
    </dgm:pt>
    <dgm:pt modelId="{FA80A953-854B-4198-AA17-0CE7E2569B58}">
      <dgm:prSet/>
      <dgm:spPr/>
      <dgm:t>
        <a:bodyPr/>
        <a:lstStyle/>
        <a:p>
          <a:r>
            <a:rPr lang="sk-SK"/>
            <a:t>16th and 17th Century</a:t>
          </a:r>
          <a:endParaRPr lang="en-US"/>
        </a:p>
      </dgm:t>
    </dgm:pt>
    <dgm:pt modelId="{456DEB4E-51CA-4EE8-9482-A46C54E5B3EE}" type="parTrans" cxnId="{08260A59-12BF-491D-B07A-50BDAA7773EA}">
      <dgm:prSet/>
      <dgm:spPr/>
      <dgm:t>
        <a:bodyPr/>
        <a:lstStyle/>
        <a:p>
          <a:endParaRPr lang="en-US"/>
        </a:p>
      </dgm:t>
    </dgm:pt>
    <dgm:pt modelId="{76037EC9-CDEF-468A-9DC0-33644A2D5662}" type="sibTrans" cxnId="{08260A59-12BF-491D-B07A-50BDAA7773EA}">
      <dgm:prSet/>
      <dgm:spPr/>
      <dgm:t>
        <a:bodyPr/>
        <a:lstStyle/>
        <a:p>
          <a:endParaRPr lang="en-US"/>
        </a:p>
      </dgm:t>
    </dgm:pt>
    <dgm:pt modelId="{5EC096D3-52EC-49B0-8AF6-64B1C9727CF2}">
      <dgm:prSet/>
      <dgm:spPr/>
      <dgm:t>
        <a:bodyPr/>
        <a:lstStyle/>
        <a:p>
          <a:r>
            <a:rPr lang="sk-SK"/>
            <a:t>Reformation</a:t>
          </a:r>
          <a:endParaRPr lang="en-US"/>
        </a:p>
      </dgm:t>
    </dgm:pt>
    <dgm:pt modelId="{4B794ED3-06C4-4E5F-9454-F9A66533044C}" type="parTrans" cxnId="{DA6ABC19-0A50-4F45-B45E-883867D8C57E}">
      <dgm:prSet/>
      <dgm:spPr/>
      <dgm:t>
        <a:bodyPr/>
        <a:lstStyle/>
        <a:p>
          <a:endParaRPr lang="en-US"/>
        </a:p>
      </dgm:t>
    </dgm:pt>
    <dgm:pt modelId="{1153A493-4E45-4002-8CFB-6695A027900A}" type="sibTrans" cxnId="{DA6ABC19-0A50-4F45-B45E-883867D8C57E}">
      <dgm:prSet/>
      <dgm:spPr/>
      <dgm:t>
        <a:bodyPr/>
        <a:lstStyle/>
        <a:p>
          <a:endParaRPr lang="en-US"/>
        </a:p>
      </dgm:t>
    </dgm:pt>
    <dgm:pt modelId="{545BEE55-E98D-4C80-A3E2-96ED47F85DA8}">
      <dgm:prSet/>
      <dgm:spPr/>
      <dgm:t>
        <a:bodyPr/>
        <a:lstStyle/>
        <a:p>
          <a:r>
            <a:rPr lang="sk-SK" dirty="0"/>
            <a:t>American War of Independence</a:t>
          </a:r>
          <a:endParaRPr lang="en-US" dirty="0"/>
        </a:p>
      </dgm:t>
    </dgm:pt>
    <dgm:pt modelId="{A2DE7E69-2349-4C90-A832-9185F2FEF54A}" type="parTrans" cxnId="{75398CC8-F01E-4829-895F-D5B7F6A2586C}">
      <dgm:prSet/>
      <dgm:spPr/>
      <dgm:t>
        <a:bodyPr/>
        <a:lstStyle/>
        <a:p>
          <a:endParaRPr lang="en-US"/>
        </a:p>
      </dgm:t>
    </dgm:pt>
    <dgm:pt modelId="{F97498E3-1C94-44A8-9891-1A28F7309064}" type="sibTrans" cxnId="{75398CC8-F01E-4829-895F-D5B7F6A2586C}">
      <dgm:prSet/>
      <dgm:spPr/>
      <dgm:t>
        <a:bodyPr/>
        <a:lstStyle/>
        <a:p>
          <a:endParaRPr lang="en-US"/>
        </a:p>
      </dgm:t>
    </dgm:pt>
    <dgm:pt modelId="{2EF80134-1E76-4B6B-AC7A-44F0667DA2A7}">
      <dgm:prSet/>
      <dgm:spPr/>
      <dgm:t>
        <a:bodyPr/>
        <a:lstStyle/>
        <a:p>
          <a:r>
            <a:rPr lang="sk-SK"/>
            <a:t>Discovering America</a:t>
          </a:r>
          <a:endParaRPr lang="en-US"/>
        </a:p>
      </dgm:t>
    </dgm:pt>
    <dgm:pt modelId="{B3417056-9D0F-44E7-8B93-54044B1E7C93}" type="parTrans" cxnId="{A867987B-81F6-482D-9047-F21329799606}">
      <dgm:prSet/>
      <dgm:spPr/>
      <dgm:t>
        <a:bodyPr/>
        <a:lstStyle/>
        <a:p>
          <a:endParaRPr lang="en-US"/>
        </a:p>
      </dgm:t>
    </dgm:pt>
    <dgm:pt modelId="{27D673AC-CE91-4D71-A48D-E758A1676CCE}" type="sibTrans" cxnId="{A867987B-81F6-482D-9047-F21329799606}">
      <dgm:prSet/>
      <dgm:spPr/>
      <dgm:t>
        <a:bodyPr/>
        <a:lstStyle/>
        <a:p>
          <a:endParaRPr lang="en-US"/>
        </a:p>
      </dgm:t>
    </dgm:pt>
    <dgm:pt modelId="{5278BC17-E851-4112-AFC0-1286CECD63E7}">
      <dgm:prSet/>
      <dgm:spPr/>
      <dgm:t>
        <a:bodyPr/>
        <a:lstStyle/>
        <a:p>
          <a:r>
            <a:rPr lang="sk-SK"/>
            <a:t>Settlements</a:t>
          </a:r>
          <a:endParaRPr lang="en-US"/>
        </a:p>
      </dgm:t>
    </dgm:pt>
    <dgm:pt modelId="{925F032D-4F4E-4F3B-AE24-8DEF2E7148D1}" type="parTrans" cxnId="{BC6E662B-3FC7-4319-A6B3-519C3A0EC32E}">
      <dgm:prSet/>
      <dgm:spPr/>
      <dgm:t>
        <a:bodyPr/>
        <a:lstStyle/>
        <a:p>
          <a:endParaRPr lang="en-US"/>
        </a:p>
      </dgm:t>
    </dgm:pt>
    <dgm:pt modelId="{315A97EC-C1A7-4B12-91A2-E4C738577703}" type="sibTrans" cxnId="{BC6E662B-3FC7-4319-A6B3-519C3A0EC32E}">
      <dgm:prSet/>
      <dgm:spPr/>
      <dgm:t>
        <a:bodyPr/>
        <a:lstStyle/>
        <a:p>
          <a:endParaRPr lang="en-US"/>
        </a:p>
      </dgm:t>
    </dgm:pt>
    <dgm:pt modelId="{072C208A-2F9F-4632-B572-4E0B69FEB1A8}">
      <dgm:prSet/>
      <dgm:spPr/>
      <dgm:t>
        <a:bodyPr/>
        <a:lstStyle/>
        <a:p>
          <a:r>
            <a:rPr lang="sk-SK"/>
            <a:t>Immigration</a:t>
          </a:r>
          <a:endParaRPr lang="en-US"/>
        </a:p>
      </dgm:t>
    </dgm:pt>
    <dgm:pt modelId="{1834F0B5-5EF2-4B94-801C-4F3D327C566A}" type="parTrans" cxnId="{66BE7DBF-1DEC-4758-B4C5-3EC51448CB45}">
      <dgm:prSet/>
      <dgm:spPr/>
      <dgm:t>
        <a:bodyPr/>
        <a:lstStyle/>
        <a:p>
          <a:endParaRPr lang="en-US"/>
        </a:p>
      </dgm:t>
    </dgm:pt>
    <dgm:pt modelId="{882A628C-B3BC-4FA2-B3EC-403C52F507CB}" type="sibTrans" cxnId="{66BE7DBF-1DEC-4758-B4C5-3EC51448CB45}">
      <dgm:prSet/>
      <dgm:spPr/>
      <dgm:t>
        <a:bodyPr/>
        <a:lstStyle/>
        <a:p>
          <a:endParaRPr lang="en-US"/>
        </a:p>
      </dgm:t>
    </dgm:pt>
    <dgm:pt modelId="{42357A5B-CE10-49A8-8165-A9EAA3453257}">
      <dgm:prSet/>
      <dgm:spPr/>
      <dgm:t>
        <a:bodyPr/>
        <a:lstStyle/>
        <a:p>
          <a:r>
            <a:rPr lang="sk-SK"/>
            <a:t>Religious freedom</a:t>
          </a:r>
          <a:endParaRPr lang="en-US"/>
        </a:p>
      </dgm:t>
    </dgm:pt>
    <dgm:pt modelId="{4B938AAC-EBB9-4F9C-8BD4-44C13A9353CB}" type="parTrans" cxnId="{438D3D36-879E-4F23-AED2-344DFDFD3DF1}">
      <dgm:prSet/>
      <dgm:spPr/>
      <dgm:t>
        <a:bodyPr/>
        <a:lstStyle/>
        <a:p>
          <a:endParaRPr lang="en-US"/>
        </a:p>
      </dgm:t>
    </dgm:pt>
    <dgm:pt modelId="{E98DBCDC-6372-4C01-8458-69F86F752D6D}" type="sibTrans" cxnId="{438D3D36-879E-4F23-AED2-344DFDFD3DF1}">
      <dgm:prSet/>
      <dgm:spPr/>
      <dgm:t>
        <a:bodyPr/>
        <a:lstStyle/>
        <a:p>
          <a:endParaRPr lang="en-US"/>
        </a:p>
      </dgm:t>
    </dgm:pt>
    <dgm:pt modelId="{D4D69E88-CB12-4B3A-B768-BD47CBA8FB79}" type="pres">
      <dgm:prSet presAssocID="{1B6C77DA-02EB-4612-98B9-85D8D68DC95A}" presName="diagram" presStyleCnt="0">
        <dgm:presLayoutVars>
          <dgm:dir/>
          <dgm:resizeHandles val="exact"/>
        </dgm:presLayoutVars>
      </dgm:prSet>
      <dgm:spPr/>
    </dgm:pt>
    <dgm:pt modelId="{0315A1B0-0515-4006-90E5-30F59BFB631D}" type="pres">
      <dgm:prSet presAssocID="{EC3E9BFB-3DA8-4FC2-94F4-9F46E4E8A202}" presName="node" presStyleLbl="node1" presStyleIdx="0" presStyleCnt="8">
        <dgm:presLayoutVars>
          <dgm:bulletEnabled val="1"/>
        </dgm:presLayoutVars>
      </dgm:prSet>
      <dgm:spPr/>
    </dgm:pt>
    <dgm:pt modelId="{28109DF4-833C-4882-B408-7F0109CE8895}" type="pres">
      <dgm:prSet presAssocID="{FC527B3E-47CC-4177-9E53-36E862B0D955}" presName="sibTrans" presStyleCnt="0"/>
      <dgm:spPr/>
    </dgm:pt>
    <dgm:pt modelId="{8955FA05-F211-4795-9236-D355157F5852}" type="pres">
      <dgm:prSet presAssocID="{FA80A953-854B-4198-AA17-0CE7E2569B58}" presName="node" presStyleLbl="node1" presStyleIdx="1" presStyleCnt="8">
        <dgm:presLayoutVars>
          <dgm:bulletEnabled val="1"/>
        </dgm:presLayoutVars>
      </dgm:prSet>
      <dgm:spPr/>
    </dgm:pt>
    <dgm:pt modelId="{9751BD6D-874F-40BA-B40A-2F696952C559}" type="pres">
      <dgm:prSet presAssocID="{76037EC9-CDEF-468A-9DC0-33644A2D5662}" presName="sibTrans" presStyleCnt="0"/>
      <dgm:spPr/>
    </dgm:pt>
    <dgm:pt modelId="{2CDDD753-B50B-49A4-97CA-B748906A8459}" type="pres">
      <dgm:prSet presAssocID="{5EC096D3-52EC-49B0-8AF6-64B1C9727CF2}" presName="node" presStyleLbl="node1" presStyleIdx="2" presStyleCnt="8">
        <dgm:presLayoutVars>
          <dgm:bulletEnabled val="1"/>
        </dgm:presLayoutVars>
      </dgm:prSet>
      <dgm:spPr/>
    </dgm:pt>
    <dgm:pt modelId="{69071DE1-8429-4DBB-BB3B-A3B140DFBA7E}" type="pres">
      <dgm:prSet presAssocID="{1153A493-4E45-4002-8CFB-6695A027900A}" presName="sibTrans" presStyleCnt="0"/>
      <dgm:spPr/>
    </dgm:pt>
    <dgm:pt modelId="{DF37C729-738A-4CE6-9263-8F30016AC1B7}" type="pres">
      <dgm:prSet presAssocID="{545BEE55-E98D-4C80-A3E2-96ED47F85DA8}" presName="node" presStyleLbl="node1" presStyleIdx="3" presStyleCnt="8">
        <dgm:presLayoutVars>
          <dgm:bulletEnabled val="1"/>
        </dgm:presLayoutVars>
      </dgm:prSet>
      <dgm:spPr/>
    </dgm:pt>
    <dgm:pt modelId="{869AF955-F636-479A-983B-B3A98E6CC0DB}" type="pres">
      <dgm:prSet presAssocID="{F97498E3-1C94-44A8-9891-1A28F7309064}" presName="sibTrans" presStyleCnt="0"/>
      <dgm:spPr/>
    </dgm:pt>
    <dgm:pt modelId="{2C36619C-944E-42E8-B4F2-C1ECC5D9C1CB}" type="pres">
      <dgm:prSet presAssocID="{2EF80134-1E76-4B6B-AC7A-44F0667DA2A7}" presName="node" presStyleLbl="node1" presStyleIdx="4" presStyleCnt="8">
        <dgm:presLayoutVars>
          <dgm:bulletEnabled val="1"/>
        </dgm:presLayoutVars>
      </dgm:prSet>
      <dgm:spPr/>
    </dgm:pt>
    <dgm:pt modelId="{DF67DD74-B4C4-4DFC-8C54-DEF0838A7898}" type="pres">
      <dgm:prSet presAssocID="{27D673AC-CE91-4D71-A48D-E758A1676CCE}" presName="sibTrans" presStyleCnt="0"/>
      <dgm:spPr/>
    </dgm:pt>
    <dgm:pt modelId="{A4FE6196-FDAE-40EA-86A1-6C39DDCBD5FB}" type="pres">
      <dgm:prSet presAssocID="{5278BC17-E851-4112-AFC0-1286CECD63E7}" presName="node" presStyleLbl="node1" presStyleIdx="5" presStyleCnt="8">
        <dgm:presLayoutVars>
          <dgm:bulletEnabled val="1"/>
        </dgm:presLayoutVars>
      </dgm:prSet>
      <dgm:spPr/>
    </dgm:pt>
    <dgm:pt modelId="{A55A053C-4B9F-43FE-A2B0-18B62515F80C}" type="pres">
      <dgm:prSet presAssocID="{315A97EC-C1A7-4B12-91A2-E4C738577703}" presName="sibTrans" presStyleCnt="0"/>
      <dgm:spPr/>
    </dgm:pt>
    <dgm:pt modelId="{55CEBA2C-BD1B-4A4C-89D5-AF473C50963E}" type="pres">
      <dgm:prSet presAssocID="{072C208A-2F9F-4632-B572-4E0B69FEB1A8}" presName="node" presStyleLbl="node1" presStyleIdx="6" presStyleCnt="8">
        <dgm:presLayoutVars>
          <dgm:bulletEnabled val="1"/>
        </dgm:presLayoutVars>
      </dgm:prSet>
      <dgm:spPr/>
    </dgm:pt>
    <dgm:pt modelId="{B78F3A2C-724F-4976-A957-B3C84401CD07}" type="pres">
      <dgm:prSet presAssocID="{882A628C-B3BC-4FA2-B3EC-403C52F507CB}" presName="sibTrans" presStyleCnt="0"/>
      <dgm:spPr/>
    </dgm:pt>
    <dgm:pt modelId="{7CF078D7-C1FA-4494-8DD1-C021AD4E88CE}" type="pres">
      <dgm:prSet presAssocID="{42357A5B-CE10-49A8-8165-A9EAA3453257}" presName="node" presStyleLbl="node1" presStyleIdx="7" presStyleCnt="8">
        <dgm:presLayoutVars>
          <dgm:bulletEnabled val="1"/>
        </dgm:presLayoutVars>
      </dgm:prSet>
      <dgm:spPr/>
    </dgm:pt>
  </dgm:ptLst>
  <dgm:cxnLst>
    <dgm:cxn modelId="{BF96E417-0D7E-41E2-86D6-443934C5634A}" type="presOf" srcId="{545BEE55-E98D-4C80-A3E2-96ED47F85DA8}" destId="{DF37C729-738A-4CE6-9263-8F30016AC1B7}" srcOrd="0" destOrd="0" presId="urn:microsoft.com/office/officeart/2005/8/layout/default"/>
    <dgm:cxn modelId="{DA6ABC19-0A50-4F45-B45E-883867D8C57E}" srcId="{1B6C77DA-02EB-4612-98B9-85D8D68DC95A}" destId="{5EC096D3-52EC-49B0-8AF6-64B1C9727CF2}" srcOrd="2" destOrd="0" parTransId="{4B794ED3-06C4-4E5F-9454-F9A66533044C}" sibTransId="{1153A493-4E45-4002-8CFB-6695A027900A}"/>
    <dgm:cxn modelId="{BC6E662B-3FC7-4319-A6B3-519C3A0EC32E}" srcId="{1B6C77DA-02EB-4612-98B9-85D8D68DC95A}" destId="{5278BC17-E851-4112-AFC0-1286CECD63E7}" srcOrd="5" destOrd="0" parTransId="{925F032D-4F4E-4F3B-AE24-8DEF2E7148D1}" sibTransId="{315A97EC-C1A7-4B12-91A2-E4C738577703}"/>
    <dgm:cxn modelId="{438D3D36-879E-4F23-AED2-344DFDFD3DF1}" srcId="{1B6C77DA-02EB-4612-98B9-85D8D68DC95A}" destId="{42357A5B-CE10-49A8-8165-A9EAA3453257}" srcOrd="7" destOrd="0" parTransId="{4B938AAC-EBB9-4F9C-8BD4-44C13A9353CB}" sibTransId="{E98DBCDC-6372-4C01-8458-69F86F752D6D}"/>
    <dgm:cxn modelId="{348D9A4D-68FB-4976-A8FC-D66863CE4145}" srcId="{1B6C77DA-02EB-4612-98B9-85D8D68DC95A}" destId="{EC3E9BFB-3DA8-4FC2-94F4-9F46E4E8A202}" srcOrd="0" destOrd="0" parTransId="{495CC056-FCEB-4A94-9B56-010429E5F4B8}" sibTransId="{FC527B3E-47CC-4177-9E53-36E862B0D955}"/>
    <dgm:cxn modelId="{08260A59-12BF-491D-B07A-50BDAA7773EA}" srcId="{1B6C77DA-02EB-4612-98B9-85D8D68DC95A}" destId="{FA80A953-854B-4198-AA17-0CE7E2569B58}" srcOrd="1" destOrd="0" parTransId="{456DEB4E-51CA-4EE8-9482-A46C54E5B3EE}" sibTransId="{76037EC9-CDEF-468A-9DC0-33644A2D5662}"/>
    <dgm:cxn modelId="{A867987B-81F6-482D-9047-F21329799606}" srcId="{1B6C77DA-02EB-4612-98B9-85D8D68DC95A}" destId="{2EF80134-1E76-4B6B-AC7A-44F0667DA2A7}" srcOrd="4" destOrd="0" parTransId="{B3417056-9D0F-44E7-8B93-54044B1E7C93}" sibTransId="{27D673AC-CE91-4D71-A48D-E758A1676CCE}"/>
    <dgm:cxn modelId="{04AF2687-1AA5-42E3-9AFA-1CF7628D7214}" type="presOf" srcId="{5278BC17-E851-4112-AFC0-1286CECD63E7}" destId="{A4FE6196-FDAE-40EA-86A1-6C39DDCBD5FB}" srcOrd="0" destOrd="0" presId="urn:microsoft.com/office/officeart/2005/8/layout/default"/>
    <dgm:cxn modelId="{E26C7D9A-3EC9-4D8B-B657-C6E2D8837C8B}" type="presOf" srcId="{072C208A-2F9F-4632-B572-4E0B69FEB1A8}" destId="{55CEBA2C-BD1B-4A4C-89D5-AF473C50963E}" srcOrd="0" destOrd="0" presId="urn:microsoft.com/office/officeart/2005/8/layout/default"/>
    <dgm:cxn modelId="{9211A7B3-D23C-4648-8C54-6B996B9FA60C}" type="presOf" srcId="{1B6C77DA-02EB-4612-98B9-85D8D68DC95A}" destId="{D4D69E88-CB12-4B3A-B768-BD47CBA8FB79}" srcOrd="0" destOrd="0" presId="urn:microsoft.com/office/officeart/2005/8/layout/default"/>
    <dgm:cxn modelId="{8309B1B9-1F3B-4FD1-AFFF-42D2FFFE8C35}" type="presOf" srcId="{EC3E9BFB-3DA8-4FC2-94F4-9F46E4E8A202}" destId="{0315A1B0-0515-4006-90E5-30F59BFB631D}" srcOrd="0" destOrd="0" presId="urn:microsoft.com/office/officeart/2005/8/layout/default"/>
    <dgm:cxn modelId="{66BE7DBF-1DEC-4758-B4C5-3EC51448CB45}" srcId="{1B6C77DA-02EB-4612-98B9-85D8D68DC95A}" destId="{072C208A-2F9F-4632-B572-4E0B69FEB1A8}" srcOrd="6" destOrd="0" parTransId="{1834F0B5-5EF2-4B94-801C-4F3D327C566A}" sibTransId="{882A628C-B3BC-4FA2-B3EC-403C52F507CB}"/>
    <dgm:cxn modelId="{CAE421C3-F09C-4A50-A181-644A658D7DE0}" type="presOf" srcId="{42357A5B-CE10-49A8-8165-A9EAA3453257}" destId="{7CF078D7-C1FA-4494-8DD1-C021AD4E88CE}" srcOrd="0" destOrd="0" presId="urn:microsoft.com/office/officeart/2005/8/layout/default"/>
    <dgm:cxn modelId="{75398CC8-F01E-4829-895F-D5B7F6A2586C}" srcId="{1B6C77DA-02EB-4612-98B9-85D8D68DC95A}" destId="{545BEE55-E98D-4C80-A3E2-96ED47F85DA8}" srcOrd="3" destOrd="0" parTransId="{A2DE7E69-2349-4C90-A832-9185F2FEF54A}" sibTransId="{F97498E3-1C94-44A8-9891-1A28F7309064}"/>
    <dgm:cxn modelId="{AD3B01D3-C991-47B8-8617-E5D76DEB919D}" type="presOf" srcId="{5EC096D3-52EC-49B0-8AF6-64B1C9727CF2}" destId="{2CDDD753-B50B-49A4-97CA-B748906A8459}" srcOrd="0" destOrd="0" presId="urn:microsoft.com/office/officeart/2005/8/layout/default"/>
    <dgm:cxn modelId="{A6E7A1D6-765A-4A74-B9EB-9A4E6F58165B}" type="presOf" srcId="{FA80A953-854B-4198-AA17-0CE7E2569B58}" destId="{8955FA05-F211-4795-9236-D355157F5852}" srcOrd="0" destOrd="0" presId="urn:microsoft.com/office/officeart/2005/8/layout/default"/>
    <dgm:cxn modelId="{5FF743FD-91B8-4331-9072-39631D3571F4}" type="presOf" srcId="{2EF80134-1E76-4B6B-AC7A-44F0667DA2A7}" destId="{2C36619C-944E-42E8-B4F2-C1ECC5D9C1CB}" srcOrd="0" destOrd="0" presId="urn:microsoft.com/office/officeart/2005/8/layout/default"/>
    <dgm:cxn modelId="{30E13973-325E-4B47-B8E3-AC5CBE920B8E}" type="presParOf" srcId="{D4D69E88-CB12-4B3A-B768-BD47CBA8FB79}" destId="{0315A1B0-0515-4006-90E5-30F59BFB631D}" srcOrd="0" destOrd="0" presId="urn:microsoft.com/office/officeart/2005/8/layout/default"/>
    <dgm:cxn modelId="{780267C2-699B-4E4B-A2AB-364E696CEEA9}" type="presParOf" srcId="{D4D69E88-CB12-4B3A-B768-BD47CBA8FB79}" destId="{28109DF4-833C-4882-B408-7F0109CE8895}" srcOrd="1" destOrd="0" presId="urn:microsoft.com/office/officeart/2005/8/layout/default"/>
    <dgm:cxn modelId="{83C16BDD-8F73-447E-A3DA-6AC7CE8BB3E0}" type="presParOf" srcId="{D4D69E88-CB12-4B3A-B768-BD47CBA8FB79}" destId="{8955FA05-F211-4795-9236-D355157F5852}" srcOrd="2" destOrd="0" presId="urn:microsoft.com/office/officeart/2005/8/layout/default"/>
    <dgm:cxn modelId="{AF3A59B8-8D9C-48B2-B8C0-07605479907E}" type="presParOf" srcId="{D4D69E88-CB12-4B3A-B768-BD47CBA8FB79}" destId="{9751BD6D-874F-40BA-B40A-2F696952C559}" srcOrd="3" destOrd="0" presId="urn:microsoft.com/office/officeart/2005/8/layout/default"/>
    <dgm:cxn modelId="{F0E396E6-69EB-4605-A7E3-4A9E9D745554}" type="presParOf" srcId="{D4D69E88-CB12-4B3A-B768-BD47CBA8FB79}" destId="{2CDDD753-B50B-49A4-97CA-B748906A8459}" srcOrd="4" destOrd="0" presId="urn:microsoft.com/office/officeart/2005/8/layout/default"/>
    <dgm:cxn modelId="{6BD05F2A-BE5B-4606-8B03-AA0171C5CE7E}" type="presParOf" srcId="{D4D69E88-CB12-4B3A-B768-BD47CBA8FB79}" destId="{69071DE1-8429-4DBB-BB3B-A3B140DFBA7E}" srcOrd="5" destOrd="0" presId="urn:microsoft.com/office/officeart/2005/8/layout/default"/>
    <dgm:cxn modelId="{36C89F05-D672-457C-8748-6A49095AD007}" type="presParOf" srcId="{D4D69E88-CB12-4B3A-B768-BD47CBA8FB79}" destId="{DF37C729-738A-4CE6-9263-8F30016AC1B7}" srcOrd="6" destOrd="0" presId="urn:microsoft.com/office/officeart/2005/8/layout/default"/>
    <dgm:cxn modelId="{D766BBC1-E2EC-4B9E-961E-B48FD0A4BE80}" type="presParOf" srcId="{D4D69E88-CB12-4B3A-B768-BD47CBA8FB79}" destId="{869AF955-F636-479A-983B-B3A98E6CC0DB}" srcOrd="7" destOrd="0" presId="urn:microsoft.com/office/officeart/2005/8/layout/default"/>
    <dgm:cxn modelId="{86F2C7D9-5098-438D-90DD-CA949FF9ABD0}" type="presParOf" srcId="{D4D69E88-CB12-4B3A-B768-BD47CBA8FB79}" destId="{2C36619C-944E-42E8-B4F2-C1ECC5D9C1CB}" srcOrd="8" destOrd="0" presId="urn:microsoft.com/office/officeart/2005/8/layout/default"/>
    <dgm:cxn modelId="{304B81F6-EF09-484C-94C7-D495E5D9D74E}" type="presParOf" srcId="{D4D69E88-CB12-4B3A-B768-BD47CBA8FB79}" destId="{DF67DD74-B4C4-4DFC-8C54-DEF0838A7898}" srcOrd="9" destOrd="0" presId="urn:microsoft.com/office/officeart/2005/8/layout/default"/>
    <dgm:cxn modelId="{47082A36-9671-40A3-971B-061FEFA16554}" type="presParOf" srcId="{D4D69E88-CB12-4B3A-B768-BD47CBA8FB79}" destId="{A4FE6196-FDAE-40EA-86A1-6C39DDCBD5FB}" srcOrd="10" destOrd="0" presId="urn:microsoft.com/office/officeart/2005/8/layout/default"/>
    <dgm:cxn modelId="{36592A9D-D0B7-48AF-B582-7A2D2D73328F}" type="presParOf" srcId="{D4D69E88-CB12-4B3A-B768-BD47CBA8FB79}" destId="{A55A053C-4B9F-43FE-A2B0-18B62515F80C}" srcOrd="11" destOrd="0" presId="urn:microsoft.com/office/officeart/2005/8/layout/default"/>
    <dgm:cxn modelId="{0E0746C9-4C2E-47BB-B899-C2152C0490CF}" type="presParOf" srcId="{D4D69E88-CB12-4B3A-B768-BD47CBA8FB79}" destId="{55CEBA2C-BD1B-4A4C-89D5-AF473C50963E}" srcOrd="12" destOrd="0" presId="urn:microsoft.com/office/officeart/2005/8/layout/default"/>
    <dgm:cxn modelId="{847645CD-D5DA-4A03-A02E-EF94253CBBEE}" type="presParOf" srcId="{D4D69E88-CB12-4B3A-B768-BD47CBA8FB79}" destId="{B78F3A2C-724F-4976-A957-B3C84401CD07}" srcOrd="13" destOrd="0" presId="urn:microsoft.com/office/officeart/2005/8/layout/default"/>
    <dgm:cxn modelId="{ACCEF121-A37D-4EA7-A5EB-E097A1299F63}" type="presParOf" srcId="{D4D69E88-CB12-4B3A-B768-BD47CBA8FB79}" destId="{7CF078D7-C1FA-4494-8DD1-C021AD4E88CE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15A1B0-0515-4006-90E5-30F59BFB631D}">
      <dsp:nvSpPr>
        <dsp:cNvPr id="0" name=""/>
        <dsp:cNvSpPr/>
      </dsp:nvSpPr>
      <dsp:spPr>
        <a:xfrm>
          <a:off x="2928" y="617278"/>
          <a:ext cx="2323033" cy="1393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13 colonies</a:t>
          </a:r>
          <a:endParaRPr lang="en-US" sz="2600" kern="1200"/>
        </a:p>
      </dsp:txBody>
      <dsp:txXfrm>
        <a:off x="2928" y="617278"/>
        <a:ext cx="2323033" cy="1393820"/>
      </dsp:txXfrm>
    </dsp:sp>
    <dsp:sp modelId="{8955FA05-F211-4795-9236-D355157F5852}">
      <dsp:nvSpPr>
        <dsp:cNvPr id="0" name=""/>
        <dsp:cNvSpPr/>
      </dsp:nvSpPr>
      <dsp:spPr>
        <a:xfrm>
          <a:off x="2558264" y="617278"/>
          <a:ext cx="2323033" cy="13938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16th and 17th Century</a:t>
          </a:r>
          <a:endParaRPr lang="en-US" sz="2600" kern="1200"/>
        </a:p>
      </dsp:txBody>
      <dsp:txXfrm>
        <a:off x="2558264" y="617278"/>
        <a:ext cx="2323033" cy="1393820"/>
      </dsp:txXfrm>
    </dsp:sp>
    <dsp:sp modelId="{2CDDD753-B50B-49A4-97CA-B748906A8459}">
      <dsp:nvSpPr>
        <dsp:cNvPr id="0" name=""/>
        <dsp:cNvSpPr/>
      </dsp:nvSpPr>
      <dsp:spPr>
        <a:xfrm>
          <a:off x="5113601" y="617278"/>
          <a:ext cx="2323033" cy="13938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Reformation</a:t>
          </a:r>
          <a:endParaRPr lang="en-US" sz="2600" kern="1200"/>
        </a:p>
      </dsp:txBody>
      <dsp:txXfrm>
        <a:off x="5113601" y="617278"/>
        <a:ext cx="2323033" cy="1393820"/>
      </dsp:txXfrm>
    </dsp:sp>
    <dsp:sp modelId="{DF37C729-738A-4CE6-9263-8F30016AC1B7}">
      <dsp:nvSpPr>
        <dsp:cNvPr id="0" name=""/>
        <dsp:cNvSpPr/>
      </dsp:nvSpPr>
      <dsp:spPr>
        <a:xfrm>
          <a:off x="7668938" y="617278"/>
          <a:ext cx="2323033" cy="13938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 dirty="0"/>
            <a:t>American War of Independence</a:t>
          </a:r>
          <a:endParaRPr lang="en-US" sz="2600" kern="1200" dirty="0"/>
        </a:p>
      </dsp:txBody>
      <dsp:txXfrm>
        <a:off x="7668938" y="617278"/>
        <a:ext cx="2323033" cy="1393820"/>
      </dsp:txXfrm>
    </dsp:sp>
    <dsp:sp modelId="{2C36619C-944E-42E8-B4F2-C1ECC5D9C1CB}">
      <dsp:nvSpPr>
        <dsp:cNvPr id="0" name=""/>
        <dsp:cNvSpPr/>
      </dsp:nvSpPr>
      <dsp:spPr>
        <a:xfrm>
          <a:off x="2928" y="2243402"/>
          <a:ext cx="2323033" cy="139382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Discovering America</a:t>
          </a:r>
          <a:endParaRPr lang="en-US" sz="2600" kern="1200"/>
        </a:p>
      </dsp:txBody>
      <dsp:txXfrm>
        <a:off x="2928" y="2243402"/>
        <a:ext cx="2323033" cy="1393820"/>
      </dsp:txXfrm>
    </dsp:sp>
    <dsp:sp modelId="{A4FE6196-FDAE-40EA-86A1-6C39DDCBD5FB}">
      <dsp:nvSpPr>
        <dsp:cNvPr id="0" name=""/>
        <dsp:cNvSpPr/>
      </dsp:nvSpPr>
      <dsp:spPr>
        <a:xfrm>
          <a:off x="2558264" y="2243402"/>
          <a:ext cx="2323033" cy="1393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Settlements</a:t>
          </a:r>
          <a:endParaRPr lang="en-US" sz="2600" kern="1200"/>
        </a:p>
      </dsp:txBody>
      <dsp:txXfrm>
        <a:off x="2558264" y="2243402"/>
        <a:ext cx="2323033" cy="1393820"/>
      </dsp:txXfrm>
    </dsp:sp>
    <dsp:sp modelId="{55CEBA2C-BD1B-4A4C-89D5-AF473C50963E}">
      <dsp:nvSpPr>
        <dsp:cNvPr id="0" name=""/>
        <dsp:cNvSpPr/>
      </dsp:nvSpPr>
      <dsp:spPr>
        <a:xfrm>
          <a:off x="5113601" y="2243402"/>
          <a:ext cx="2323033" cy="13938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Immigration</a:t>
          </a:r>
          <a:endParaRPr lang="en-US" sz="2600" kern="1200"/>
        </a:p>
      </dsp:txBody>
      <dsp:txXfrm>
        <a:off x="5113601" y="2243402"/>
        <a:ext cx="2323033" cy="1393820"/>
      </dsp:txXfrm>
    </dsp:sp>
    <dsp:sp modelId="{7CF078D7-C1FA-4494-8DD1-C021AD4E88CE}">
      <dsp:nvSpPr>
        <dsp:cNvPr id="0" name=""/>
        <dsp:cNvSpPr/>
      </dsp:nvSpPr>
      <dsp:spPr>
        <a:xfrm>
          <a:off x="7668938" y="2243402"/>
          <a:ext cx="2323033" cy="13938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Religious freedom</a:t>
          </a:r>
          <a:endParaRPr lang="en-US" sz="2600" kern="1200"/>
        </a:p>
      </dsp:txBody>
      <dsp:txXfrm>
        <a:off x="7668938" y="2243402"/>
        <a:ext cx="2323033" cy="1393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21D7A-52DA-9891-2377-246E34F7D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1B76CF-0500-4A95-2B42-85BFAFC875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1FD2A-1A2C-AB2B-1E34-18304B196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4A617-5700-A99A-44E1-0ADCB8655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42B84-9351-192A-EAFF-495D4C5F5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387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5A704-159E-048F-09FA-5F1686C16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326C1F-F8E6-01CA-9028-1A7E70D09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6DE6B-8948-F111-F287-DEDF3BC11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34BA4-2583-B1C4-BAF6-D145CF487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D0375-DD57-C935-BF40-1B82D65A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22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5E1AAE-030F-621E-286E-F2206F9A0F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071F8C-9DF3-F29D-CDB1-7DC03CEC63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B6498-25D7-652D-F196-E94E34DBB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E9E6D-3E72-A23F-CF35-98493370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AF480-958C-FF14-D510-BFE619F51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716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198A9-A1A6-18A4-E7E6-41B3FFD0E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323FB-D4B1-5ECE-5AE4-AC0B60483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6F6CC-DCB0-71EC-8E92-10955485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841EF-53DC-C110-ED2F-E8CDF2F43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9E519-95B1-6D8B-4314-B47E15721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26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3DD23-5859-42FC-AF3D-8AA7729FD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5BF5F-54B1-EF70-C895-F844782E9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D60AF-FFCF-6CD2-3E77-704FC912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39617-9F11-2677-4042-952A1CC81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F962E-BFE5-6366-A833-3FF426C1F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64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C1206-0AFB-DE9F-72A1-3E9584FA6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638AB-C366-08DD-2001-71AEB5126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12DE76-F89F-F5B5-7947-0E91AC35C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7A6CCC-46D7-17BF-5958-501B6295C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BCDE06-7BCE-4359-3131-CDD836541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1D431A-A338-8A6F-6632-71B6A4B58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46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EA1A3-8DAC-43A4-7FAF-1D7E19223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EAEEE8-B282-8E79-F85A-CBF2B004F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FB77-6B4F-9D04-F54A-8961B2C410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775485-4F90-E189-2DF6-C2759BBC8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DA91D8-C68F-D618-388D-FBBDFB851B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BD597E-08AA-20FB-B315-6DAD6E1B6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ED0997-8D97-6481-C0BA-D63337891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64DB49-FF3C-9BD3-1AD3-7C995B1F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04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58C52-0AE7-2C47-F603-1306A7AB1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D23EF4-F926-F28E-6938-9F0A3FDF8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587461-2C4E-67AF-2D65-7604CCD2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8CCAC-8D0D-B53F-3DA8-97625662E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9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4AE1D1-9F08-8D8C-68FC-8CAB8D680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F4D5B8-596A-61F6-FC57-FC4D3F29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1D6798-7F63-8EEE-BE15-7F7608745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32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1CE23-00D5-B7E8-1C4A-A2E7F294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F1A0E-C86D-2CC0-BB6C-A9525CC6B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B51608-6E46-C82D-D196-9729CBCA3F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152E3-AA37-B7C0-DE7A-1485811C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CA5EE-4351-692B-04DE-87E48C9A7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3673D9-1E98-D23D-8CBE-6F78964D6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3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F513C-CC1A-3534-C3CD-CBD4EF354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C2C67B-D874-C499-E42F-9C40360CA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731621-8F9E-61A4-7BD2-3D363AA5D0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253F-D1E2-6FF6-1486-F5D89B78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79C53B-EF4C-79E8-B89A-158CD3AEE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09AC6-A5ED-1BB3-A359-1A672A755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249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3F07F7-FBEF-87F3-9336-FFF96560A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604DFE-F95D-876F-F42E-E0EDB1F19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50300-3DE9-B1E1-CF01-546CA67250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9A0765-282E-4B5B-82D7-1216E2581F14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B201B-477A-5E6B-57C9-EA14E50367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D56A9-849B-2BCE-CA2A-EC505AB935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CE7DD8-22F0-42B7-B03D-313A5CB1DE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35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FAB147-D3CB-D815-858B-424BFF9CE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538956"/>
            <a:ext cx="9994900" cy="1118394"/>
          </a:xfrm>
        </p:spPr>
        <p:txBody>
          <a:bodyPr anchor="t">
            <a:normAutofit/>
          </a:bodyPr>
          <a:lstStyle/>
          <a:p>
            <a:r>
              <a:rPr lang="sk-SK" sz="4000" dirty="0"/>
              <a:t>American Colonial Period</a:t>
            </a:r>
            <a:endParaRPr lang="en-GB" sz="40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A88DB44-28BE-EC59-E30C-ADB4FF3ABD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568096"/>
              </p:ext>
            </p:extLst>
          </p:nvPr>
        </p:nvGraphicFramePr>
        <p:xfrm>
          <a:off x="1009650" y="1847849"/>
          <a:ext cx="9994900" cy="42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9980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American Colonial Period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 Kelemen</dc:creator>
  <cp:lastModifiedBy>Eva Kelemen</cp:lastModifiedBy>
  <cp:revision>3</cp:revision>
  <dcterms:created xsi:type="dcterms:W3CDTF">2024-11-23T13:33:14Z</dcterms:created>
  <dcterms:modified xsi:type="dcterms:W3CDTF">2024-11-28T16:05:33Z</dcterms:modified>
</cp:coreProperties>
</file>