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4" r:id="rId10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581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 smtClean="0"/>
              <a:t>Kattintson ide az alcím mintájának szerkesztéséhez</a:t>
            </a:r>
            <a:endParaRPr lang="en-GB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3675-B9E9-45D0-AD72-9218B46D5421}" type="datetimeFigureOut">
              <a:rPr lang="en-GB" smtClean="0"/>
              <a:t>05/01/2024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05A38-7BEC-4AF4-8B43-CEE3A3977D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1088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3675-B9E9-45D0-AD72-9218B46D5421}" type="datetimeFigureOut">
              <a:rPr lang="en-GB" smtClean="0"/>
              <a:t>05/01/2024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05A38-7BEC-4AF4-8B43-CEE3A3977D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8256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3675-B9E9-45D0-AD72-9218B46D5421}" type="datetimeFigureOut">
              <a:rPr lang="en-GB" smtClean="0"/>
              <a:t>05/01/2024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05A38-7BEC-4AF4-8B43-CEE3A3977D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0307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3675-B9E9-45D0-AD72-9218B46D5421}" type="datetimeFigureOut">
              <a:rPr lang="en-GB" smtClean="0"/>
              <a:t>05/01/2024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05A38-7BEC-4AF4-8B43-CEE3A3977D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8640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3675-B9E9-45D0-AD72-9218B46D5421}" type="datetimeFigureOut">
              <a:rPr lang="en-GB" smtClean="0"/>
              <a:t>05/01/2024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05A38-7BEC-4AF4-8B43-CEE3A3977D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464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3675-B9E9-45D0-AD72-9218B46D5421}" type="datetimeFigureOut">
              <a:rPr lang="en-GB" smtClean="0"/>
              <a:t>05/01/2024</a:t>
            </a:fld>
            <a:endParaRPr lang="en-GB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05A38-7BEC-4AF4-8B43-CEE3A3977D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4571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3675-B9E9-45D0-AD72-9218B46D5421}" type="datetimeFigureOut">
              <a:rPr lang="en-GB" smtClean="0"/>
              <a:t>05/01/2024</a:t>
            </a:fld>
            <a:endParaRPr lang="en-GB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05A38-7BEC-4AF4-8B43-CEE3A3977D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2093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3675-B9E9-45D0-AD72-9218B46D5421}" type="datetimeFigureOut">
              <a:rPr lang="en-GB" smtClean="0"/>
              <a:t>05/01/2024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05A38-7BEC-4AF4-8B43-CEE3A3977D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2174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3675-B9E9-45D0-AD72-9218B46D5421}" type="datetimeFigureOut">
              <a:rPr lang="en-GB" smtClean="0"/>
              <a:t>05/01/2024</a:t>
            </a:fld>
            <a:endParaRPr lang="en-GB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05A38-7BEC-4AF4-8B43-CEE3A3977D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00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3675-B9E9-45D0-AD72-9218B46D5421}" type="datetimeFigureOut">
              <a:rPr lang="en-GB" smtClean="0"/>
              <a:t>05/01/2024</a:t>
            </a:fld>
            <a:endParaRPr lang="en-GB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05A38-7BEC-4AF4-8B43-CEE3A3977D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323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3675-B9E9-45D0-AD72-9218B46D5421}" type="datetimeFigureOut">
              <a:rPr lang="en-GB" smtClean="0"/>
              <a:t>05/01/2024</a:t>
            </a:fld>
            <a:endParaRPr lang="en-GB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05A38-7BEC-4AF4-8B43-CEE3A3977D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363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33675-B9E9-45D0-AD72-9218B46D5421}" type="datetimeFigureOut">
              <a:rPr lang="en-GB" smtClean="0"/>
              <a:t>05/01/2024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05A38-7BEC-4AF4-8B43-CEE3A3977D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865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smtClean="0"/>
              <a:t>The </a:t>
            </a:r>
            <a:r>
              <a:rPr lang="hu-HU" dirty="0" err="1" smtClean="0"/>
              <a:t>suburb</a:t>
            </a:r>
            <a:endParaRPr lang="en-GB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142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pic>
        <p:nvPicPr>
          <p:cNvPr id="9" name="Tartalom helye 8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189" y="0"/>
            <a:ext cx="7754811" cy="6858000"/>
          </a:xfrm>
        </p:spPr>
      </p:pic>
      <p:pic>
        <p:nvPicPr>
          <p:cNvPr id="11" name="Kép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23" r="1274"/>
          <a:stretch/>
        </p:blipFill>
        <p:spPr>
          <a:xfrm>
            <a:off x="0" y="0"/>
            <a:ext cx="4291908" cy="672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23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61339"/>
          </a:xfrm>
        </p:spPr>
        <p:txBody>
          <a:bodyPr/>
          <a:lstStyle/>
          <a:p>
            <a:r>
              <a:rPr lang="hu-HU" dirty="0" err="1"/>
              <a:t>Urbanisation</a:t>
            </a:r>
            <a:r>
              <a:rPr lang="hu-HU" dirty="0"/>
              <a:t> </a:t>
            </a:r>
            <a:endParaRPr lang="en-GB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57471"/>
          </a:xfrm>
        </p:spPr>
        <p:txBody>
          <a:bodyPr>
            <a:noAutofit/>
          </a:bodyPr>
          <a:lstStyle/>
          <a:p>
            <a:r>
              <a:rPr lang="hu-HU" b="1" dirty="0" err="1" smtClean="0"/>
              <a:t>Urbanisation</a:t>
            </a:r>
            <a:r>
              <a:rPr lang="hu-HU" dirty="0" smtClean="0"/>
              <a:t>: </a:t>
            </a:r>
            <a:r>
              <a:rPr lang="hu-HU" dirty="0" err="1" smtClean="0"/>
              <a:t>the</a:t>
            </a:r>
            <a:r>
              <a:rPr lang="hu-HU" dirty="0" smtClean="0"/>
              <a:t> </a:t>
            </a:r>
            <a:r>
              <a:rPr lang="hu-HU" dirty="0" err="1" smtClean="0"/>
              <a:t>process</a:t>
            </a:r>
            <a:r>
              <a:rPr lang="hu-HU" dirty="0" smtClean="0"/>
              <a:t> </a:t>
            </a:r>
            <a:r>
              <a:rPr lang="hu-HU" dirty="0" err="1" smtClean="0"/>
              <a:t>through</a:t>
            </a:r>
            <a:r>
              <a:rPr lang="hu-HU" dirty="0" smtClean="0"/>
              <a:t> </a:t>
            </a:r>
            <a:r>
              <a:rPr lang="hu-HU" dirty="0" err="1" smtClean="0"/>
              <a:t>which</a:t>
            </a:r>
            <a:r>
              <a:rPr lang="hu-HU" dirty="0" smtClean="0"/>
              <a:t> </a:t>
            </a:r>
            <a:r>
              <a:rPr lang="hu-HU" dirty="0" err="1" smtClean="0"/>
              <a:t>cities</a:t>
            </a:r>
            <a:r>
              <a:rPr lang="hu-HU" dirty="0" smtClean="0"/>
              <a:t> </a:t>
            </a:r>
            <a:r>
              <a:rPr lang="hu-HU" dirty="0" err="1" smtClean="0"/>
              <a:t>grow</a:t>
            </a:r>
            <a:r>
              <a:rPr lang="hu-HU" dirty="0" smtClean="0"/>
              <a:t>, and </a:t>
            </a:r>
            <a:r>
              <a:rPr lang="hu-HU" dirty="0" err="1" smtClean="0"/>
              <a:t>higher</a:t>
            </a:r>
            <a:r>
              <a:rPr lang="hu-HU" dirty="0" smtClean="0"/>
              <a:t> and </a:t>
            </a:r>
            <a:r>
              <a:rPr lang="hu-HU" dirty="0" err="1" smtClean="0"/>
              <a:t>higher</a:t>
            </a:r>
            <a:r>
              <a:rPr lang="hu-HU" dirty="0" smtClean="0"/>
              <a:t> </a:t>
            </a:r>
            <a:r>
              <a:rPr lang="hu-HU" dirty="0" err="1" smtClean="0"/>
              <a:t>percentages</a:t>
            </a:r>
            <a:r>
              <a:rPr lang="hu-HU" dirty="0" smtClean="0"/>
              <a:t> of </a:t>
            </a:r>
            <a:r>
              <a:rPr lang="hu-HU" dirty="0" err="1" smtClean="0"/>
              <a:t>population</a:t>
            </a:r>
            <a:r>
              <a:rPr lang="hu-HU" dirty="0" smtClean="0"/>
              <a:t> </a:t>
            </a:r>
            <a:r>
              <a:rPr lang="hu-HU" dirty="0" err="1" smtClean="0"/>
              <a:t>come</a:t>
            </a:r>
            <a:r>
              <a:rPr lang="hu-HU" dirty="0" smtClean="0"/>
              <a:t> </a:t>
            </a:r>
            <a:r>
              <a:rPr lang="hu-HU" dirty="0" err="1" smtClean="0"/>
              <a:t>to</a:t>
            </a:r>
            <a:r>
              <a:rPr lang="hu-HU" dirty="0" smtClean="0"/>
              <a:t> </a:t>
            </a:r>
            <a:r>
              <a:rPr lang="hu-HU" dirty="0" err="1" smtClean="0"/>
              <a:t>live</a:t>
            </a:r>
            <a:r>
              <a:rPr lang="hu-HU" dirty="0" smtClean="0"/>
              <a:t> in </a:t>
            </a:r>
            <a:r>
              <a:rPr lang="hu-HU" dirty="0" err="1" smtClean="0"/>
              <a:t>the</a:t>
            </a:r>
            <a:r>
              <a:rPr lang="hu-HU" dirty="0" smtClean="0"/>
              <a:t> city </a:t>
            </a:r>
          </a:p>
          <a:p>
            <a:pPr lvl="1"/>
            <a:r>
              <a:rPr lang="hu-HU" sz="2800" dirty="0" smtClean="0"/>
              <a:t>The </a:t>
            </a:r>
            <a:r>
              <a:rPr lang="hu-HU" sz="2800" dirty="0" err="1" smtClean="0"/>
              <a:t>growth</a:t>
            </a:r>
            <a:r>
              <a:rPr lang="hu-HU" sz="2800" dirty="0" smtClean="0"/>
              <a:t> of </a:t>
            </a:r>
            <a:r>
              <a:rPr lang="hu-HU" sz="2800" dirty="0" err="1" smtClean="0"/>
              <a:t>the</a:t>
            </a:r>
            <a:r>
              <a:rPr lang="hu-HU" sz="2800" dirty="0" smtClean="0"/>
              <a:t> </a:t>
            </a:r>
            <a:r>
              <a:rPr lang="hu-HU" sz="2800" dirty="0" err="1" smtClean="0"/>
              <a:t>number</a:t>
            </a:r>
            <a:r>
              <a:rPr lang="hu-HU" sz="2800" dirty="0" smtClean="0"/>
              <a:t> and </a:t>
            </a:r>
            <a:r>
              <a:rPr lang="hu-HU" sz="2800" dirty="0" err="1" smtClean="0"/>
              <a:t>size</a:t>
            </a:r>
            <a:r>
              <a:rPr lang="hu-HU" sz="2800" dirty="0" smtClean="0"/>
              <a:t> of </a:t>
            </a:r>
            <a:r>
              <a:rPr lang="hu-HU" sz="2800" dirty="0" err="1" smtClean="0"/>
              <a:t>cities</a:t>
            </a:r>
            <a:r>
              <a:rPr lang="hu-HU" sz="2800" dirty="0"/>
              <a:t> </a:t>
            </a:r>
            <a:r>
              <a:rPr lang="hu-HU" sz="2800" dirty="0" smtClean="0"/>
              <a:t>and of </a:t>
            </a:r>
            <a:r>
              <a:rPr lang="hu-HU" sz="2800" dirty="0" err="1" smtClean="0"/>
              <a:t>the</a:t>
            </a:r>
            <a:r>
              <a:rPr lang="hu-HU" sz="2800" dirty="0" smtClean="0"/>
              <a:t> </a:t>
            </a:r>
            <a:r>
              <a:rPr lang="hu-HU" sz="2800" dirty="0" err="1" smtClean="0"/>
              <a:t>number</a:t>
            </a:r>
            <a:r>
              <a:rPr lang="hu-HU" sz="2800" dirty="0" smtClean="0"/>
              <a:t> and </a:t>
            </a:r>
            <a:r>
              <a:rPr lang="hu-HU" sz="2800" dirty="0" err="1" smtClean="0"/>
              <a:t>proportion</a:t>
            </a:r>
            <a:r>
              <a:rPr lang="hu-HU" sz="2800" dirty="0" smtClean="0"/>
              <a:t> of </a:t>
            </a:r>
            <a:r>
              <a:rPr lang="hu-HU" sz="2800" dirty="0" err="1" smtClean="0"/>
              <a:t>people</a:t>
            </a:r>
            <a:r>
              <a:rPr lang="hu-HU" sz="2800" dirty="0" smtClean="0"/>
              <a:t> </a:t>
            </a:r>
            <a:r>
              <a:rPr lang="hu-HU" sz="2800" dirty="0" err="1" smtClean="0"/>
              <a:t>living</a:t>
            </a:r>
            <a:r>
              <a:rPr lang="hu-HU" sz="2800" dirty="0" smtClean="0"/>
              <a:t> in </a:t>
            </a:r>
            <a:r>
              <a:rPr lang="hu-HU" sz="2800" dirty="0" err="1" smtClean="0"/>
              <a:t>cities</a:t>
            </a:r>
            <a:endParaRPr lang="hu-HU" sz="2800" dirty="0" smtClean="0"/>
          </a:p>
          <a:p>
            <a:pPr lvl="1"/>
            <a:r>
              <a:rPr lang="hu-HU" sz="2800" dirty="0" smtClean="0"/>
              <a:t>The </a:t>
            </a:r>
            <a:r>
              <a:rPr lang="hu-HU" sz="2800" dirty="0" err="1" smtClean="0"/>
              <a:t>spread</a:t>
            </a:r>
            <a:r>
              <a:rPr lang="hu-HU" sz="2800" dirty="0" smtClean="0"/>
              <a:t> of </a:t>
            </a:r>
            <a:r>
              <a:rPr lang="hu-HU" sz="2800" dirty="0" err="1" smtClean="0"/>
              <a:t>urban</a:t>
            </a:r>
            <a:r>
              <a:rPr lang="hu-HU" sz="2800" dirty="0" smtClean="0"/>
              <a:t> </a:t>
            </a:r>
            <a:r>
              <a:rPr lang="hu-HU" sz="2800" dirty="0" err="1" smtClean="0"/>
              <a:t>lifestyle</a:t>
            </a:r>
            <a:endParaRPr lang="hu-HU" sz="2800" dirty="0" smtClean="0"/>
          </a:p>
          <a:p>
            <a:r>
              <a:rPr lang="hu-HU" dirty="0" err="1" smtClean="0"/>
              <a:t>Causes</a:t>
            </a:r>
            <a:r>
              <a:rPr lang="hu-HU" dirty="0" smtClean="0"/>
              <a:t>: </a:t>
            </a:r>
          </a:p>
          <a:p>
            <a:pPr lvl="1"/>
            <a:r>
              <a:rPr lang="hu-HU" sz="2800" dirty="0" err="1" smtClean="0"/>
              <a:t>Industrialisation</a:t>
            </a:r>
            <a:r>
              <a:rPr lang="hu-HU" sz="2800" dirty="0" smtClean="0"/>
              <a:t> – </a:t>
            </a:r>
            <a:r>
              <a:rPr lang="hu-HU" sz="2800" dirty="0" err="1" smtClean="0"/>
              <a:t>job</a:t>
            </a:r>
            <a:r>
              <a:rPr lang="hu-HU" sz="2800" dirty="0" smtClean="0"/>
              <a:t> </a:t>
            </a:r>
            <a:r>
              <a:rPr lang="hu-HU" sz="2800" dirty="0" err="1" smtClean="0"/>
              <a:t>opportunities</a:t>
            </a:r>
            <a:endParaRPr lang="hu-HU" sz="2800" dirty="0" smtClean="0"/>
          </a:p>
          <a:p>
            <a:pPr lvl="1"/>
            <a:r>
              <a:rPr lang="hu-HU" sz="2800" dirty="0" err="1" smtClean="0"/>
              <a:t>Wider</a:t>
            </a:r>
            <a:r>
              <a:rPr lang="hu-HU" sz="2800" dirty="0" smtClean="0"/>
              <a:t> </a:t>
            </a:r>
            <a:r>
              <a:rPr lang="hu-HU" sz="2800" dirty="0" err="1" smtClean="0"/>
              <a:t>range</a:t>
            </a:r>
            <a:r>
              <a:rPr lang="hu-HU" sz="2800" dirty="0" smtClean="0"/>
              <a:t> of </a:t>
            </a:r>
            <a:r>
              <a:rPr lang="hu-HU" sz="2800" dirty="0" err="1" smtClean="0"/>
              <a:t>services</a:t>
            </a:r>
            <a:r>
              <a:rPr lang="hu-HU" sz="2800" dirty="0" smtClean="0"/>
              <a:t> – </a:t>
            </a:r>
            <a:r>
              <a:rPr lang="hu-HU" sz="2800" dirty="0" err="1" smtClean="0"/>
              <a:t>education</a:t>
            </a:r>
            <a:r>
              <a:rPr lang="hu-HU" sz="2800" dirty="0" smtClean="0"/>
              <a:t>, </a:t>
            </a:r>
            <a:r>
              <a:rPr lang="hu-HU" sz="2800" dirty="0" err="1" smtClean="0"/>
              <a:t>entertainment</a:t>
            </a:r>
            <a:r>
              <a:rPr lang="hu-HU" sz="2800" dirty="0" smtClean="0"/>
              <a:t>, </a:t>
            </a:r>
            <a:r>
              <a:rPr lang="hu-HU" sz="2800" dirty="0" err="1" smtClean="0"/>
              <a:t>healthcare</a:t>
            </a:r>
            <a:endParaRPr lang="hu-HU" sz="2800" dirty="0"/>
          </a:p>
          <a:p>
            <a:pPr lvl="1"/>
            <a:r>
              <a:rPr lang="hu-HU" sz="2800" dirty="0" err="1" smtClean="0"/>
              <a:t>Better</a:t>
            </a:r>
            <a:r>
              <a:rPr lang="hu-HU" sz="2800" dirty="0" smtClean="0"/>
              <a:t> </a:t>
            </a:r>
            <a:r>
              <a:rPr lang="hu-HU" sz="2800" dirty="0" err="1" smtClean="0"/>
              <a:t>housing</a:t>
            </a:r>
            <a:endParaRPr lang="hu-HU" sz="2800" dirty="0" smtClean="0"/>
          </a:p>
          <a:p>
            <a:pPr lvl="1"/>
            <a:r>
              <a:rPr lang="hu-HU" sz="2800" dirty="0" err="1" smtClean="0"/>
              <a:t>Social</a:t>
            </a:r>
            <a:r>
              <a:rPr lang="hu-HU" sz="2800" dirty="0" smtClean="0"/>
              <a:t> </a:t>
            </a:r>
            <a:r>
              <a:rPr lang="hu-HU" sz="2800" dirty="0" err="1" smtClean="0"/>
              <a:t>benefits</a:t>
            </a:r>
            <a:r>
              <a:rPr lang="hu-HU" sz="2800" dirty="0" smtClean="0"/>
              <a:t>    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0758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173101"/>
            <a:ext cx="10515600" cy="969899"/>
          </a:xfrm>
        </p:spPr>
        <p:txBody>
          <a:bodyPr/>
          <a:lstStyle/>
          <a:p>
            <a:r>
              <a:rPr lang="hu-HU" dirty="0" err="1"/>
              <a:t>Medieval</a:t>
            </a:r>
            <a:r>
              <a:rPr lang="hu-HU" dirty="0"/>
              <a:t> </a:t>
            </a:r>
            <a:r>
              <a:rPr lang="hu-HU" dirty="0" err="1"/>
              <a:t>town</a:t>
            </a:r>
            <a:endParaRPr lang="en-GB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560" y="1014984"/>
            <a:ext cx="7790688" cy="584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56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 smtClean="0"/>
              <a:t>Industrial</a:t>
            </a:r>
            <a:r>
              <a:rPr lang="hu-HU" dirty="0" smtClean="0"/>
              <a:t> </a:t>
            </a:r>
            <a:r>
              <a:rPr lang="hu-HU" dirty="0" err="1"/>
              <a:t>Revolution</a:t>
            </a:r>
            <a:r>
              <a:rPr lang="hu-HU" dirty="0"/>
              <a:t> </a:t>
            </a:r>
            <a:r>
              <a:rPr lang="hu-HU" dirty="0" err="1"/>
              <a:t>developments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15" y="2470150"/>
            <a:ext cx="5027083" cy="3571875"/>
          </a:xfr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460" y="2470151"/>
            <a:ext cx="62103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0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10261"/>
            <a:ext cx="10515600" cy="1325563"/>
          </a:xfrm>
        </p:spPr>
        <p:txBody>
          <a:bodyPr/>
          <a:lstStyle/>
          <a:p>
            <a:r>
              <a:rPr lang="hu-HU" dirty="0"/>
              <a:t>The modern </a:t>
            </a:r>
            <a:r>
              <a:rPr lang="hu-HU" dirty="0" smtClean="0"/>
              <a:t>city </a:t>
            </a:r>
            <a:r>
              <a:rPr lang="hu-HU" dirty="0" err="1"/>
              <a:t>structure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95" y="1505585"/>
            <a:ext cx="3102961" cy="4351338"/>
          </a:xfr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968" y="2221230"/>
            <a:ext cx="7620000" cy="3105150"/>
          </a:xfrm>
          <a:prstGeom prst="rect">
            <a:avLst/>
          </a:prstGeom>
        </p:spPr>
      </p:pic>
      <p:sp>
        <p:nvSpPr>
          <p:cNvPr id="3" name="Szövegdoboz 2"/>
          <p:cNvSpPr txBox="1"/>
          <p:nvPr/>
        </p:nvSpPr>
        <p:spPr>
          <a:xfrm>
            <a:off x="7214616" y="1690688"/>
            <a:ext cx="1481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Sector </a:t>
            </a:r>
            <a:r>
              <a:rPr lang="hu-HU" dirty="0" err="1" smtClean="0"/>
              <a:t>model</a:t>
            </a:r>
            <a:r>
              <a:rPr lang="hu-HU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116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96000" cy="3850584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50584"/>
            <a:ext cx="6096000" cy="3007416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"/>
            <a:ext cx="6096000" cy="3850584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851798"/>
            <a:ext cx="6096000" cy="300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16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 smtClean="0"/>
              <a:t>Usual</a:t>
            </a:r>
            <a:r>
              <a:rPr lang="hu-HU" dirty="0" smtClean="0"/>
              <a:t> </a:t>
            </a:r>
            <a:r>
              <a:rPr lang="hu-HU" dirty="0" err="1" smtClean="0"/>
              <a:t>characteristics</a:t>
            </a:r>
            <a:r>
              <a:rPr lang="hu-HU" dirty="0" smtClean="0"/>
              <a:t> </a:t>
            </a:r>
            <a:r>
              <a:rPr lang="hu-HU" dirty="0" smtClean="0"/>
              <a:t>of </a:t>
            </a:r>
            <a:r>
              <a:rPr lang="hu-HU" dirty="0" err="1" smtClean="0"/>
              <a:t>suburbs</a:t>
            </a:r>
            <a:endParaRPr lang="en-GB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err="1" smtClean="0"/>
              <a:t>Low-density</a:t>
            </a:r>
            <a:r>
              <a:rPr lang="hu-HU" dirty="0" smtClean="0"/>
              <a:t> </a:t>
            </a:r>
            <a:r>
              <a:rPr lang="hu-HU" dirty="0" err="1" smtClean="0"/>
              <a:t>development</a:t>
            </a:r>
            <a:endParaRPr lang="hu-HU" dirty="0" smtClean="0"/>
          </a:p>
          <a:p>
            <a:r>
              <a:rPr lang="hu-HU" dirty="0" err="1" smtClean="0"/>
              <a:t>Predominantly</a:t>
            </a:r>
            <a:r>
              <a:rPr lang="hu-HU" dirty="0" smtClean="0"/>
              <a:t> </a:t>
            </a:r>
            <a:r>
              <a:rPr lang="hu-HU" dirty="0" err="1" smtClean="0"/>
              <a:t>single-family</a:t>
            </a:r>
            <a:r>
              <a:rPr lang="hu-HU" dirty="0" smtClean="0"/>
              <a:t> </a:t>
            </a:r>
            <a:r>
              <a:rPr lang="hu-HU" dirty="0" err="1" smtClean="0"/>
              <a:t>residential</a:t>
            </a:r>
            <a:r>
              <a:rPr lang="hu-HU" dirty="0" smtClean="0"/>
              <a:t> </a:t>
            </a:r>
            <a:r>
              <a:rPr lang="hu-HU" dirty="0" err="1" smtClean="0"/>
              <a:t>use</a:t>
            </a:r>
            <a:endParaRPr lang="hu-HU" dirty="0" smtClean="0"/>
          </a:p>
          <a:p>
            <a:r>
              <a:rPr lang="hu-HU" dirty="0" err="1" smtClean="0"/>
              <a:t>Separation</a:t>
            </a:r>
            <a:r>
              <a:rPr lang="hu-HU" dirty="0" smtClean="0"/>
              <a:t> of </a:t>
            </a:r>
            <a:r>
              <a:rPr lang="hu-HU" dirty="0" err="1" smtClean="0"/>
              <a:t>retail</a:t>
            </a:r>
            <a:r>
              <a:rPr lang="hu-HU" dirty="0" smtClean="0"/>
              <a:t> and </a:t>
            </a:r>
            <a:r>
              <a:rPr lang="hu-HU" dirty="0" err="1" smtClean="0"/>
              <a:t>commercial</a:t>
            </a:r>
            <a:r>
              <a:rPr lang="hu-HU" dirty="0" smtClean="0"/>
              <a:t> </a:t>
            </a:r>
            <a:r>
              <a:rPr lang="hu-HU" dirty="0" err="1" smtClean="0"/>
              <a:t>uses</a:t>
            </a:r>
            <a:r>
              <a:rPr lang="hu-HU" dirty="0" smtClean="0"/>
              <a:t> (</a:t>
            </a:r>
            <a:r>
              <a:rPr lang="hu-HU" dirty="0" err="1" smtClean="0"/>
              <a:t>malls</a:t>
            </a:r>
            <a:r>
              <a:rPr lang="hu-HU" dirty="0" smtClean="0"/>
              <a:t>, </a:t>
            </a:r>
            <a:r>
              <a:rPr lang="hu-HU" dirty="0" err="1" smtClean="0"/>
              <a:t>big</a:t>
            </a:r>
            <a:r>
              <a:rPr lang="hu-HU" dirty="0" smtClean="0"/>
              <a:t> </a:t>
            </a:r>
            <a:r>
              <a:rPr lang="hu-HU" dirty="0" err="1" smtClean="0"/>
              <a:t>box</a:t>
            </a:r>
            <a:r>
              <a:rPr lang="hu-HU" dirty="0" smtClean="0"/>
              <a:t> </a:t>
            </a:r>
            <a:r>
              <a:rPr lang="hu-HU" dirty="0" err="1" smtClean="0"/>
              <a:t>stores</a:t>
            </a:r>
            <a:r>
              <a:rPr lang="hu-HU" dirty="0" smtClean="0"/>
              <a:t>) </a:t>
            </a:r>
            <a:endParaRPr lang="hu-HU" dirty="0"/>
          </a:p>
          <a:p>
            <a:r>
              <a:rPr lang="hu-HU" dirty="0" err="1" smtClean="0"/>
              <a:t>Automobile</a:t>
            </a:r>
            <a:r>
              <a:rPr lang="hu-HU" dirty="0" smtClean="0"/>
              <a:t> </a:t>
            </a:r>
            <a:r>
              <a:rPr lang="hu-HU" dirty="0" err="1" smtClean="0"/>
              <a:t>dependence</a:t>
            </a:r>
            <a:endParaRPr lang="hu-HU" dirty="0" smtClean="0"/>
          </a:p>
          <a:p>
            <a:r>
              <a:rPr lang="hu-HU" dirty="0" smtClean="0"/>
              <a:t>Long </a:t>
            </a:r>
            <a:r>
              <a:rPr lang="hu-HU" dirty="0" err="1" smtClean="0"/>
              <a:t>distance</a:t>
            </a:r>
            <a:r>
              <a:rPr lang="hu-HU" dirty="0" smtClean="0"/>
              <a:t> </a:t>
            </a:r>
            <a:r>
              <a:rPr lang="hu-HU" dirty="0" err="1" smtClean="0"/>
              <a:t>commutes</a:t>
            </a:r>
            <a:r>
              <a:rPr lang="hu-HU" dirty="0" smtClean="0"/>
              <a:t> </a:t>
            </a:r>
            <a:r>
              <a:rPr lang="hu-HU" dirty="0" err="1" smtClean="0"/>
              <a:t>into</a:t>
            </a:r>
            <a:r>
              <a:rPr lang="hu-HU" dirty="0" smtClean="0"/>
              <a:t> </a:t>
            </a:r>
            <a:r>
              <a:rPr lang="hu-HU" dirty="0" err="1" smtClean="0"/>
              <a:t>the</a:t>
            </a:r>
            <a:r>
              <a:rPr lang="hu-HU" dirty="0" smtClean="0"/>
              <a:t> </a:t>
            </a:r>
            <a:r>
              <a:rPr lang="hu-HU" dirty="0" err="1" smtClean="0"/>
              <a:t>central</a:t>
            </a:r>
            <a:r>
              <a:rPr lang="hu-HU" dirty="0" smtClean="0"/>
              <a:t> city </a:t>
            </a:r>
            <a:r>
              <a:rPr lang="hu-HU" dirty="0" err="1" smtClean="0"/>
              <a:t>to</a:t>
            </a:r>
            <a:r>
              <a:rPr lang="hu-HU" dirty="0" smtClean="0"/>
              <a:t> </a:t>
            </a:r>
            <a:r>
              <a:rPr lang="hu-HU" dirty="0" err="1" smtClean="0"/>
              <a:t>work</a:t>
            </a:r>
            <a:r>
              <a:rPr lang="hu-HU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8550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8459"/>
          </a:xfrm>
        </p:spPr>
        <p:txBody>
          <a:bodyPr/>
          <a:lstStyle/>
          <a:p>
            <a:r>
              <a:rPr lang="hu-HU" dirty="0" err="1" smtClean="0"/>
              <a:t>Other</a:t>
            </a:r>
            <a:r>
              <a:rPr lang="hu-HU" dirty="0" smtClean="0"/>
              <a:t> </a:t>
            </a:r>
            <a:r>
              <a:rPr lang="hu-HU" dirty="0" err="1" smtClean="0"/>
              <a:t>types</a:t>
            </a:r>
            <a:r>
              <a:rPr lang="hu-HU" dirty="0" smtClean="0"/>
              <a:t> of </a:t>
            </a:r>
            <a:r>
              <a:rPr lang="hu-HU" dirty="0" err="1" smtClean="0"/>
              <a:t>suburbs</a:t>
            </a:r>
            <a:endParaRPr lang="en-GB" dirty="0"/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87297"/>
            <a:ext cx="5953092" cy="3962527"/>
          </a:xfr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472" y="1487297"/>
            <a:ext cx="6129527" cy="396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13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</TotalTime>
  <Words>119</Words>
  <Application>Microsoft Office PowerPoint</Application>
  <PresentationFormat>Szélesvásznú</PresentationFormat>
  <Paragraphs>22</Paragraphs>
  <Slides>9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Office-téma</vt:lpstr>
      <vt:lpstr>The suburb</vt:lpstr>
      <vt:lpstr> </vt:lpstr>
      <vt:lpstr>Urbanisation </vt:lpstr>
      <vt:lpstr>Medieval town</vt:lpstr>
      <vt:lpstr>Industrial Revolution developments </vt:lpstr>
      <vt:lpstr>The modern city structure </vt:lpstr>
      <vt:lpstr>PowerPoint-bemutató</vt:lpstr>
      <vt:lpstr>Usual characteristics of suburbs</vt:lpstr>
      <vt:lpstr>Other types of suburbs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suburb</dc:title>
  <dc:creator>EKE</dc:creator>
  <cp:lastModifiedBy>EKE</cp:lastModifiedBy>
  <cp:revision>23</cp:revision>
  <dcterms:created xsi:type="dcterms:W3CDTF">2024-01-03T12:58:24Z</dcterms:created>
  <dcterms:modified xsi:type="dcterms:W3CDTF">2024-01-05T14:45:20Z</dcterms:modified>
</cp:coreProperties>
</file>