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18288000" cy="10287000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48" d="100"/>
          <a:sy n="48" d="100"/>
        </p:scale>
        <p:origin x="-55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10664-744E-41B3-AF9F-1F5243AA0AFA}" type="datetimeFigureOut">
              <a:rPr lang="sk-SK" smtClean="0"/>
              <a:t>10. 3. 2025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8333B-892C-4638-BEE4-B2A0168093C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855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8333B-892C-4638-BEE4-B2A0168093CC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78242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931E5AE-B1E0-1823-6677-EA6265A36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86" y="457200"/>
            <a:ext cx="8229600" cy="1143000"/>
          </a:xfrm>
        </p:spPr>
        <p:txBody>
          <a:bodyPr/>
          <a:lstStyle/>
          <a:p>
            <a:pPr algn="l"/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3D95ACB9-5C66-0D0B-A861-A2476EF40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697200" cy="67437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Royalty free pictures:</a:t>
            </a:r>
            <a:endParaRPr lang="sk-SK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[A Man Drinking]. Retrieved March 8, 2025, from https://pixabay.com/photos/discrimination-racism-colored-60512/</a:t>
            </a:r>
            <a:endParaRPr lang="sk-SK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sk-SK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GB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Vachon, J. (1938). </a:t>
            </a:r>
            <a:r>
              <a:rPr lang="en-GB" sz="3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Drinking fountain on the county courthouse lawn, Halifax, North Carolina </a:t>
            </a:r>
            <a:r>
              <a:rPr lang="en-GB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[colorized photograph]. </a:t>
            </a:r>
            <a:r>
              <a:rPr lang="en-GB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Unsplash</a:t>
            </a:r>
            <a:r>
              <a:rPr lang="en-GB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https://unsplash.com/photos/a-young-african-american-boy-drinks-out-of-a-fountain-labeled-colored-L_9wMSdNGVo</a:t>
            </a:r>
            <a:endParaRPr lang="sk-SK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733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22</Words>
  <Application>Microsoft Office PowerPoint</Application>
  <PresentationFormat>Custom</PresentationFormat>
  <Paragraphs>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Calibri</vt:lpstr>
      <vt:lpstr>Office Theme</vt:lpstr>
      <vt:lpstr>PowerPoint Presentation</vt:lpstr>
      <vt:lpstr>PowerPoint Presentation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3</cp:revision>
  <dcterms:created xsi:type="dcterms:W3CDTF">2006-08-16T00:00:00Z</dcterms:created>
  <dcterms:modified xsi:type="dcterms:W3CDTF">2025-03-10T08:17:57Z</dcterms:modified>
  <dc:identifier>DAGIY4wL8xk</dc:identifier>
</cp:coreProperties>
</file>