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Kattintson ide az alcím mintájának szerkesztéséhez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986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59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2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40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479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738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281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167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107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58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69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45E39-B27B-451F-9BBF-CE71F51A4F0C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4F89B-21E0-4316-AB3E-D7F6956257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28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735015" y="492368"/>
            <a:ext cx="9144000" cy="987827"/>
          </a:xfrm>
        </p:spPr>
        <p:txBody>
          <a:bodyPr/>
          <a:lstStyle/>
          <a:p>
            <a:r>
              <a:rPr lang="hu-HU" b="1" dirty="0" err="1" smtClean="0">
                <a:latin typeface="Baskerville Old Face" panose="02020602080505020303" pitchFamily="18" charset="0"/>
              </a:rPr>
              <a:t>Pastoral</a:t>
            </a:r>
            <a:r>
              <a:rPr lang="hu-HU" b="1" dirty="0" smtClean="0">
                <a:latin typeface="Baskerville Old Face" panose="02020602080505020303" pitchFamily="18" charset="0"/>
              </a:rPr>
              <a:t> </a:t>
            </a:r>
            <a:r>
              <a:rPr lang="hu-HU" b="1" dirty="0" err="1" smtClean="0">
                <a:latin typeface="Baskerville Old Face" panose="02020602080505020303" pitchFamily="18" charset="0"/>
              </a:rPr>
              <a:t>Literature</a:t>
            </a:r>
            <a:endParaRPr lang="en-GB" b="1" dirty="0">
              <a:latin typeface="Baskerville Old Face" panose="02020602080505020303" pitchFamily="18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412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Definitions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3463"/>
          </a:xfrm>
        </p:spPr>
        <p:txBody>
          <a:bodyPr/>
          <a:lstStyle/>
          <a:p>
            <a:r>
              <a:rPr lang="hu-HU" dirty="0" err="1" smtClean="0"/>
              <a:t>Pastoral</a:t>
            </a:r>
            <a:r>
              <a:rPr lang="hu-HU" dirty="0" smtClean="0"/>
              <a:t> is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fictionalised</a:t>
            </a:r>
            <a:r>
              <a:rPr lang="hu-HU" dirty="0" smtClean="0"/>
              <a:t> </a:t>
            </a:r>
            <a:r>
              <a:rPr lang="hu-HU" dirty="0" err="1" smtClean="0"/>
              <a:t>imitation</a:t>
            </a:r>
            <a:r>
              <a:rPr lang="hu-HU" dirty="0" smtClean="0"/>
              <a:t> of </a:t>
            </a:r>
            <a:r>
              <a:rPr lang="hu-HU" dirty="0" err="1" smtClean="0"/>
              <a:t>rural</a:t>
            </a:r>
            <a:r>
              <a:rPr lang="hu-HU" dirty="0" smtClean="0"/>
              <a:t> life, </a:t>
            </a:r>
            <a:r>
              <a:rPr lang="hu-HU" dirty="0" err="1" smtClean="0"/>
              <a:t>usually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life of an </a:t>
            </a:r>
            <a:r>
              <a:rPr lang="hu-HU" dirty="0" err="1" smtClean="0"/>
              <a:t>imaginary</a:t>
            </a:r>
            <a:r>
              <a:rPr lang="hu-HU" dirty="0" smtClean="0"/>
              <a:t> Golden </a:t>
            </a:r>
            <a:r>
              <a:rPr lang="hu-HU" dirty="0" err="1" smtClean="0"/>
              <a:t>Age</a:t>
            </a:r>
            <a:r>
              <a:rPr lang="hu-HU" dirty="0" smtClean="0"/>
              <a:t>, in </a:t>
            </a:r>
            <a:r>
              <a:rPr lang="hu-HU" dirty="0" err="1" smtClean="0"/>
              <a:t>which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loves</a:t>
            </a:r>
            <a:r>
              <a:rPr lang="hu-HU" dirty="0" smtClean="0"/>
              <a:t> of </a:t>
            </a:r>
            <a:r>
              <a:rPr lang="hu-HU" dirty="0" err="1" smtClean="0"/>
              <a:t>shepherds</a:t>
            </a:r>
            <a:r>
              <a:rPr lang="hu-HU" dirty="0" smtClean="0"/>
              <a:t> and </a:t>
            </a:r>
            <a:r>
              <a:rPr lang="hu-HU" dirty="0" err="1" smtClean="0"/>
              <a:t>sheperdesses</a:t>
            </a:r>
            <a:r>
              <a:rPr lang="hu-HU" dirty="0" smtClean="0"/>
              <a:t> play a </a:t>
            </a:r>
            <a:r>
              <a:rPr lang="hu-HU" dirty="0" err="1" smtClean="0"/>
              <a:t>prominent</a:t>
            </a:r>
            <a:r>
              <a:rPr lang="hu-HU" dirty="0" smtClean="0"/>
              <a:t> part. </a:t>
            </a:r>
            <a:r>
              <a:rPr lang="hu-HU" sz="2000" dirty="0" smtClean="0"/>
              <a:t>(Princeton </a:t>
            </a:r>
            <a:r>
              <a:rPr lang="hu-HU" sz="2000" dirty="0" err="1" smtClean="0"/>
              <a:t>Encyclopedia</a:t>
            </a:r>
            <a:r>
              <a:rPr lang="hu-HU" sz="2000" dirty="0" smtClean="0"/>
              <a:t> of </a:t>
            </a:r>
            <a:r>
              <a:rPr lang="hu-HU" sz="2000" dirty="0" err="1" smtClean="0"/>
              <a:t>Poetry</a:t>
            </a:r>
            <a:r>
              <a:rPr lang="hu-HU" sz="2000" dirty="0" smtClean="0"/>
              <a:t> and </a:t>
            </a:r>
            <a:r>
              <a:rPr lang="hu-HU" sz="2000" dirty="0" err="1" smtClean="0"/>
              <a:t>Poetics</a:t>
            </a:r>
            <a:r>
              <a:rPr lang="hu-HU" sz="2000" dirty="0" smtClean="0"/>
              <a:t>)</a:t>
            </a:r>
            <a:r>
              <a:rPr lang="hu-HU" dirty="0" smtClean="0"/>
              <a:t> </a:t>
            </a:r>
          </a:p>
          <a:p>
            <a:pPr marL="0" indent="0">
              <a:buNone/>
            </a:pPr>
            <a:endParaRPr lang="hu-HU" dirty="0" smtClean="0"/>
          </a:p>
          <a:p>
            <a:r>
              <a:rPr lang="hu-HU" dirty="0"/>
              <a:t>A minor </a:t>
            </a:r>
            <a:r>
              <a:rPr lang="hu-HU" dirty="0" err="1"/>
              <a:t>but</a:t>
            </a:r>
            <a:r>
              <a:rPr lang="hu-HU" dirty="0"/>
              <a:t> important </a:t>
            </a:r>
            <a:r>
              <a:rPr lang="hu-HU" dirty="0" err="1"/>
              <a:t>mode</a:t>
            </a:r>
            <a:r>
              <a:rPr lang="hu-HU" dirty="0"/>
              <a:t> </a:t>
            </a:r>
            <a:r>
              <a:rPr lang="hu-HU" dirty="0" err="1"/>
              <a:t>which</a:t>
            </a:r>
            <a:r>
              <a:rPr lang="hu-HU" dirty="0"/>
              <a:t>,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convention</a:t>
            </a:r>
            <a:r>
              <a:rPr lang="hu-HU" dirty="0"/>
              <a:t>, is </a:t>
            </a:r>
            <a:r>
              <a:rPr lang="hu-HU" dirty="0" err="1"/>
              <a:t>concerned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lives</a:t>
            </a:r>
            <a:r>
              <a:rPr lang="hu-HU" dirty="0"/>
              <a:t> of </a:t>
            </a:r>
            <a:r>
              <a:rPr lang="hu-HU" dirty="0" err="1"/>
              <a:t>shepherds</a:t>
            </a:r>
            <a:r>
              <a:rPr lang="hu-HU" dirty="0"/>
              <a:t>.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most part </a:t>
            </a:r>
            <a:r>
              <a:rPr lang="hu-HU" dirty="0" err="1"/>
              <a:t>pastoral</a:t>
            </a:r>
            <a:r>
              <a:rPr lang="hu-HU" dirty="0"/>
              <a:t> </a:t>
            </a:r>
            <a:r>
              <a:rPr lang="hu-HU" dirty="0" err="1"/>
              <a:t>tends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be an </a:t>
            </a:r>
            <a:r>
              <a:rPr lang="hu-HU" dirty="0" err="1"/>
              <a:t>idealisation</a:t>
            </a:r>
            <a:r>
              <a:rPr lang="hu-HU" dirty="0"/>
              <a:t> of </a:t>
            </a:r>
            <a:r>
              <a:rPr lang="hu-HU" dirty="0" err="1"/>
              <a:t>shepherd</a:t>
            </a:r>
            <a:r>
              <a:rPr lang="hu-HU" dirty="0"/>
              <a:t> life, and,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being, </a:t>
            </a:r>
            <a:r>
              <a:rPr lang="hu-HU" dirty="0" err="1"/>
              <a:t>creates</a:t>
            </a:r>
            <a:r>
              <a:rPr lang="hu-HU" dirty="0"/>
              <a:t> and image of a </a:t>
            </a:r>
            <a:r>
              <a:rPr lang="hu-HU" dirty="0" err="1"/>
              <a:t>peaceful</a:t>
            </a:r>
            <a:r>
              <a:rPr lang="hu-HU" dirty="0"/>
              <a:t> and </a:t>
            </a:r>
            <a:r>
              <a:rPr lang="hu-HU" dirty="0" err="1"/>
              <a:t>uncorrupted</a:t>
            </a:r>
            <a:r>
              <a:rPr lang="hu-HU" dirty="0"/>
              <a:t> </a:t>
            </a:r>
            <a:r>
              <a:rPr lang="hu-HU" dirty="0" err="1"/>
              <a:t>existence</a:t>
            </a:r>
            <a:r>
              <a:rPr lang="hu-HU" dirty="0"/>
              <a:t>. </a:t>
            </a:r>
            <a:r>
              <a:rPr lang="hu-HU" sz="2000" dirty="0"/>
              <a:t>(</a:t>
            </a:r>
            <a:r>
              <a:rPr lang="hu-HU" sz="2000" dirty="0" err="1"/>
              <a:t>Dictionary</a:t>
            </a:r>
            <a:r>
              <a:rPr lang="hu-HU" sz="2000" dirty="0"/>
              <a:t> of </a:t>
            </a:r>
            <a:r>
              <a:rPr lang="hu-HU" sz="2000" dirty="0" err="1"/>
              <a:t>Literary</a:t>
            </a:r>
            <a:r>
              <a:rPr lang="hu-HU" sz="2000" dirty="0"/>
              <a:t> </a:t>
            </a:r>
            <a:r>
              <a:rPr lang="hu-HU" sz="2000" dirty="0" err="1"/>
              <a:t>Terms</a:t>
            </a:r>
            <a:r>
              <a:rPr lang="hu-HU" sz="2000" dirty="0"/>
              <a:t> and </a:t>
            </a:r>
            <a:r>
              <a:rPr lang="hu-HU" sz="2000" dirty="0" err="1"/>
              <a:t>Literary</a:t>
            </a:r>
            <a:r>
              <a:rPr lang="hu-HU" sz="2000" dirty="0"/>
              <a:t> </a:t>
            </a:r>
            <a:r>
              <a:rPr lang="hu-HU" sz="2000" dirty="0" err="1"/>
              <a:t>Theory</a:t>
            </a:r>
            <a:r>
              <a:rPr lang="hu-HU" sz="2000" dirty="0"/>
              <a:t>)  </a:t>
            </a:r>
            <a:endParaRPr lang="en-GB" dirty="0"/>
          </a:p>
          <a:p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2879872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Modern </a:t>
            </a:r>
            <a:r>
              <a:rPr lang="hu-HU" dirty="0" err="1" smtClean="0"/>
              <a:t>use</a:t>
            </a:r>
            <a:r>
              <a:rPr lang="hu-HU" dirty="0" smtClean="0"/>
              <a:t> of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term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3 </a:t>
            </a:r>
            <a:r>
              <a:rPr lang="hu-HU" dirty="0" err="1" smtClean="0"/>
              <a:t>different</a:t>
            </a:r>
            <a:r>
              <a:rPr lang="hu-HU" dirty="0" smtClean="0"/>
              <a:t> </a:t>
            </a:r>
            <a:r>
              <a:rPr lang="hu-HU" dirty="0" err="1" smtClean="0"/>
              <a:t>ways</a:t>
            </a:r>
            <a:r>
              <a:rPr lang="hu-HU" dirty="0" smtClean="0"/>
              <a:t>: </a:t>
            </a:r>
          </a:p>
          <a:p>
            <a:pPr lvl="1"/>
            <a:r>
              <a:rPr lang="hu-HU" sz="2800" dirty="0" smtClean="0"/>
              <a:t>A </a:t>
            </a:r>
            <a:r>
              <a:rPr lang="hu-HU" sz="2800" dirty="0" err="1" smtClean="0"/>
              <a:t>historical</a:t>
            </a:r>
            <a:r>
              <a:rPr lang="hu-HU" sz="2800" dirty="0" smtClean="0"/>
              <a:t> </a:t>
            </a:r>
            <a:r>
              <a:rPr lang="hu-HU" sz="2800" dirty="0" err="1" smtClean="0"/>
              <a:t>form</a:t>
            </a:r>
            <a:r>
              <a:rPr lang="hu-HU" sz="2800" dirty="0" smtClean="0"/>
              <a:t> </a:t>
            </a:r>
            <a:r>
              <a:rPr lang="hu-HU" sz="2800" dirty="0" err="1" smtClean="0"/>
              <a:t>with</a:t>
            </a:r>
            <a:r>
              <a:rPr lang="hu-HU" sz="2800" dirty="0" smtClean="0"/>
              <a:t> a </a:t>
            </a:r>
            <a:r>
              <a:rPr lang="hu-HU" sz="2800" dirty="0" err="1" smtClean="0"/>
              <a:t>long</a:t>
            </a:r>
            <a:r>
              <a:rPr lang="hu-HU" sz="2800" dirty="0" smtClean="0"/>
              <a:t> </a:t>
            </a:r>
            <a:r>
              <a:rPr lang="hu-HU" sz="2800" dirty="0" err="1" smtClean="0"/>
              <a:t>tradition</a:t>
            </a:r>
            <a:r>
              <a:rPr lang="hu-HU" sz="2800" dirty="0" smtClean="0"/>
              <a:t>, </a:t>
            </a:r>
            <a:r>
              <a:rPr lang="hu-HU" sz="2800" dirty="0" err="1" smtClean="0"/>
              <a:t>with</a:t>
            </a:r>
            <a:r>
              <a:rPr lang="hu-HU" sz="2800" dirty="0" smtClean="0"/>
              <a:t> </a:t>
            </a:r>
            <a:r>
              <a:rPr lang="hu-HU" sz="2800" dirty="0" err="1" smtClean="0"/>
              <a:t>motifs</a:t>
            </a:r>
            <a:r>
              <a:rPr lang="hu-HU" sz="2800" dirty="0" smtClean="0"/>
              <a:t> </a:t>
            </a:r>
            <a:r>
              <a:rPr lang="hu-HU" sz="2800" dirty="0" err="1" smtClean="0"/>
              <a:t>that</a:t>
            </a:r>
            <a:r>
              <a:rPr lang="hu-HU" sz="2800" dirty="0" smtClean="0"/>
              <a:t> </a:t>
            </a:r>
            <a:r>
              <a:rPr lang="hu-HU" sz="2800" dirty="0" err="1" smtClean="0"/>
              <a:t>derive</a:t>
            </a:r>
            <a:r>
              <a:rPr lang="hu-HU" sz="2800" dirty="0" smtClean="0"/>
              <a:t> </a:t>
            </a:r>
            <a:r>
              <a:rPr lang="hu-HU" sz="2800" dirty="0" err="1" smtClean="0"/>
              <a:t>from</a:t>
            </a:r>
            <a:r>
              <a:rPr lang="hu-HU" sz="2800" dirty="0" smtClean="0"/>
              <a:t> </a:t>
            </a:r>
            <a:r>
              <a:rPr lang="hu-HU" sz="2800" dirty="0" err="1" smtClean="0"/>
              <a:t>certain</a:t>
            </a:r>
            <a:r>
              <a:rPr lang="hu-HU" sz="2800" dirty="0" smtClean="0"/>
              <a:t> </a:t>
            </a:r>
            <a:r>
              <a:rPr lang="hu-HU" sz="2800" dirty="0" err="1" smtClean="0"/>
              <a:t>early</a:t>
            </a:r>
            <a:r>
              <a:rPr lang="hu-HU" sz="2800" dirty="0" smtClean="0"/>
              <a:t> </a:t>
            </a:r>
            <a:r>
              <a:rPr lang="hu-HU" sz="2800" dirty="0" err="1" smtClean="0"/>
              <a:t>Greek</a:t>
            </a:r>
            <a:r>
              <a:rPr lang="hu-HU" sz="2800" dirty="0" smtClean="0"/>
              <a:t> and </a:t>
            </a:r>
            <a:r>
              <a:rPr lang="hu-HU" sz="2800" dirty="0" err="1" smtClean="0"/>
              <a:t>Roman</a:t>
            </a:r>
            <a:r>
              <a:rPr lang="hu-HU" sz="2800" dirty="0" smtClean="0"/>
              <a:t> </a:t>
            </a:r>
            <a:r>
              <a:rPr lang="hu-HU" sz="2800" dirty="0" err="1" smtClean="0"/>
              <a:t>poems</a:t>
            </a:r>
            <a:r>
              <a:rPr lang="hu-HU" sz="2800" dirty="0" smtClean="0"/>
              <a:t> </a:t>
            </a:r>
            <a:r>
              <a:rPr lang="hu-HU" sz="2800" dirty="0" err="1" smtClean="0"/>
              <a:t>about</a:t>
            </a:r>
            <a:r>
              <a:rPr lang="hu-HU" sz="2800" dirty="0"/>
              <a:t> </a:t>
            </a:r>
            <a:r>
              <a:rPr lang="hu-HU" sz="2800" dirty="0" smtClean="0"/>
              <a:t>life in </a:t>
            </a:r>
            <a:r>
              <a:rPr lang="hu-HU" sz="2800" dirty="0" err="1" smtClean="0"/>
              <a:t>the</a:t>
            </a:r>
            <a:r>
              <a:rPr lang="hu-HU" sz="2800" dirty="0" smtClean="0"/>
              <a:t> country, and </a:t>
            </a:r>
            <a:r>
              <a:rPr lang="hu-HU" sz="2800" dirty="0" err="1" smtClean="0"/>
              <a:t>about</a:t>
            </a:r>
            <a:r>
              <a:rPr lang="hu-HU" sz="2800" dirty="0" smtClean="0"/>
              <a:t> </a:t>
            </a:r>
            <a:r>
              <a:rPr lang="hu-HU" sz="2800" dirty="0" err="1" smtClean="0"/>
              <a:t>the</a:t>
            </a:r>
            <a:r>
              <a:rPr lang="hu-HU" sz="2800" dirty="0" smtClean="0"/>
              <a:t> life of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shepherd</a:t>
            </a:r>
            <a:r>
              <a:rPr lang="hu-HU" sz="2800" dirty="0" smtClean="0"/>
              <a:t> in </a:t>
            </a:r>
            <a:r>
              <a:rPr lang="hu-HU" sz="2800" dirty="0" err="1" smtClean="0"/>
              <a:t>particular</a:t>
            </a:r>
            <a:endParaRPr lang="hu-HU" sz="2800" dirty="0" smtClean="0"/>
          </a:p>
          <a:p>
            <a:pPr lvl="1"/>
            <a:r>
              <a:rPr lang="hu-HU" sz="2800" dirty="0" err="1" smtClean="0"/>
              <a:t>Any</a:t>
            </a:r>
            <a:r>
              <a:rPr lang="hu-HU" sz="2800" dirty="0" smtClean="0"/>
              <a:t> </a:t>
            </a:r>
            <a:r>
              <a:rPr lang="hu-HU" sz="2800" dirty="0" err="1" smtClean="0"/>
              <a:t>literature</a:t>
            </a:r>
            <a:r>
              <a:rPr lang="hu-HU" sz="2800" dirty="0" smtClean="0"/>
              <a:t> </a:t>
            </a:r>
            <a:r>
              <a:rPr lang="hu-HU" sz="2800" dirty="0" err="1" smtClean="0"/>
              <a:t>that</a:t>
            </a:r>
            <a:r>
              <a:rPr lang="hu-HU" sz="2800" dirty="0" smtClean="0"/>
              <a:t> </a:t>
            </a:r>
            <a:r>
              <a:rPr lang="hu-HU" sz="2800" dirty="0" err="1" smtClean="0"/>
              <a:t>describes</a:t>
            </a:r>
            <a:r>
              <a:rPr lang="hu-HU" sz="2800" dirty="0" smtClean="0"/>
              <a:t> </a:t>
            </a:r>
            <a:r>
              <a:rPr lang="hu-HU" sz="2800" dirty="0" err="1" smtClean="0"/>
              <a:t>the</a:t>
            </a:r>
            <a:r>
              <a:rPr lang="hu-HU" sz="2800" dirty="0" smtClean="0"/>
              <a:t> country </a:t>
            </a:r>
            <a:r>
              <a:rPr lang="hu-HU" sz="2800" dirty="0" err="1" smtClean="0"/>
              <a:t>with</a:t>
            </a:r>
            <a:r>
              <a:rPr lang="hu-HU" sz="2800" dirty="0" smtClean="0"/>
              <a:t> an implicit </a:t>
            </a:r>
            <a:r>
              <a:rPr lang="hu-HU" sz="2800" dirty="0" err="1" smtClean="0"/>
              <a:t>or</a:t>
            </a:r>
            <a:r>
              <a:rPr lang="hu-HU" sz="2800" dirty="0" smtClean="0"/>
              <a:t> explicit </a:t>
            </a:r>
            <a:r>
              <a:rPr lang="hu-HU" sz="2800" dirty="0" err="1" smtClean="0"/>
              <a:t>contrast</a:t>
            </a:r>
            <a:r>
              <a:rPr lang="hu-HU" sz="2800" dirty="0" smtClean="0"/>
              <a:t> </a:t>
            </a:r>
            <a:r>
              <a:rPr lang="hu-HU" sz="2800" dirty="0" err="1" smtClean="0"/>
              <a:t>to</a:t>
            </a:r>
            <a:r>
              <a:rPr lang="hu-HU" sz="2800" dirty="0" smtClean="0"/>
              <a:t>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urban</a:t>
            </a:r>
            <a:r>
              <a:rPr lang="hu-HU" sz="2800" dirty="0" smtClean="0"/>
              <a:t> </a:t>
            </a:r>
          </a:p>
          <a:p>
            <a:pPr lvl="1"/>
            <a:r>
              <a:rPr lang="hu-HU" sz="2800" dirty="0" smtClean="0"/>
              <a:t>A </a:t>
            </a:r>
            <a:r>
              <a:rPr lang="hu-HU" sz="2800" dirty="0" err="1" smtClean="0"/>
              <a:t>sceptical</a:t>
            </a:r>
            <a:r>
              <a:rPr lang="hu-HU" sz="2800" dirty="0" smtClean="0"/>
              <a:t> </a:t>
            </a:r>
            <a:r>
              <a:rPr lang="hu-HU" sz="2800" dirty="0" err="1" smtClean="0"/>
              <a:t>use</a:t>
            </a:r>
            <a:r>
              <a:rPr lang="hu-HU" sz="2800" dirty="0" smtClean="0"/>
              <a:t> of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term</a:t>
            </a:r>
            <a:r>
              <a:rPr lang="hu-HU" sz="2800" dirty="0" smtClean="0"/>
              <a:t> – </a:t>
            </a:r>
            <a:r>
              <a:rPr lang="hu-HU" sz="2800" dirty="0" err="1" smtClean="0"/>
              <a:t>pastoral</a:t>
            </a:r>
            <a:r>
              <a:rPr lang="hu-HU" sz="2800" dirty="0" smtClean="0"/>
              <a:t> is a </a:t>
            </a:r>
            <a:r>
              <a:rPr lang="hu-HU" sz="2800" dirty="0" err="1" smtClean="0"/>
              <a:t>simplified</a:t>
            </a:r>
            <a:r>
              <a:rPr lang="hu-HU" sz="2800" dirty="0" smtClean="0"/>
              <a:t> </a:t>
            </a:r>
            <a:r>
              <a:rPr lang="hu-HU" sz="2800" dirty="0" err="1" smtClean="0"/>
              <a:t>vision</a:t>
            </a:r>
            <a:r>
              <a:rPr lang="hu-HU" sz="2800" dirty="0" smtClean="0"/>
              <a:t> and </a:t>
            </a:r>
            <a:r>
              <a:rPr lang="hu-HU" sz="2800" dirty="0" err="1" smtClean="0"/>
              <a:t>thus</a:t>
            </a:r>
            <a:r>
              <a:rPr lang="hu-HU" sz="2800" dirty="0" smtClean="0"/>
              <a:t> an </a:t>
            </a:r>
            <a:r>
              <a:rPr lang="hu-HU" sz="2800" dirty="0" err="1" smtClean="0"/>
              <a:t>idealisation</a:t>
            </a:r>
            <a:r>
              <a:rPr lang="hu-HU" sz="2800" dirty="0" smtClean="0"/>
              <a:t> of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reality</a:t>
            </a:r>
            <a:r>
              <a:rPr lang="hu-HU" sz="2800" dirty="0" smtClean="0"/>
              <a:t> of life in </a:t>
            </a:r>
            <a:r>
              <a:rPr lang="hu-HU" sz="2800" dirty="0" err="1" smtClean="0"/>
              <a:t>the</a:t>
            </a:r>
            <a:r>
              <a:rPr lang="hu-HU" sz="2800" dirty="0" smtClean="0"/>
              <a:t> country </a:t>
            </a:r>
            <a:r>
              <a:rPr lang="hu-HU" sz="2000" dirty="0" smtClean="0"/>
              <a:t>(</a:t>
            </a:r>
            <a:r>
              <a:rPr lang="hu-HU" sz="2000" dirty="0" err="1" smtClean="0"/>
              <a:t>Pastoral</a:t>
            </a:r>
            <a:r>
              <a:rPr lang="hu-HU" sz="2000" dirty="0" smtClean="0"/>
              <a:t>. New </a:t>
            </a:r>
            <a:r>
              <a:rPr lang="hu-HU" sz="2000" dirty="0" err="1" smtClean="0"/>
              <a:t>Critical</a:t>
            </a:r>
            <a:r>
              <a:rPr lang="hu-HU" sz="2000" dirty="0" smtClean="0"/>
              <a:t> </a:t>
            </a:r>
            <a:r>
              <a:rPr lang="hu-HU" sz="2000" dirty="0" err="1" smtClean="0"/>
              <a:t>Idiom</a:t>
            </a:r>
            <a:r>
              <a:rPr lang="hu-HU" sz="2000" dirty="0" smtClean="0"/>
              <a:t>) 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29410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</a:t>
            </a:r>
            <a:r>
              <a:rPr lang="hu-HU" dirty="0" err="1" smtClean="0"/>
              <a:t>very</a:t>
            </a:r>
            <a:r>
              <a:rPr lang="hu-HU" dirty="0" smtClean="0"/>
              <a:t> </a:t>
            </a:r>
            <a:r>
              <a:rPr lang="hu-HU" dirty="0" err="1" smtClean="0"/>
              <a:t>brief</a:t>
            </a:r>
            <a:r>
              <a:rPr lang="hu-HU" dirty="0" smtClean="0"/>
              <a:t> </a:t>
            </a:r>
            <a:r>
              <a:rPr lang="hu-HU" dirty="0" err="1" smtClean="0"/>
              <a:t>history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80489"/>
            <a:ext cx="10515600" cy="4351338"/>
          </a:xfrm>
        </p:spPr>
        <p:txBody>
          <a:bodyPr>
            <a:normAutofit/>
          </a:bodyPr>
          <a:lstStyle/>
          <a:p>
            <a:r>
              <a:rPr lang="hu-HU" dirty="0" err="1" smtClean="0"/>
              <a:t>Beginnings</a:t>
            </a:r>
            <a:r>
              <a:rPr lang="hu-HU" dirty="0" smtClean="0"/>
              <a:t>: </a:t>
            </a:r>
            <a:r>
              <a:rPr lang="en-GB" dirty="0" smtClean="0"/>
              <a:t>Theocritus, ancient Greece, 3rd century BC – </a:t>
            </a:r>
            <a:r>
              <a:rPr lang="hu-HU" i="1" dirty="0" err="1" smtClean="0"/>
              <a:t>Idylls</a:t>
            </a:r>
            <a:r>
              <a:rPr lang="hu-HU" dirty="0" smtClean="0"/>
              <a:t> </a:t>
            </a:r>
            <a:endParaRPr lang="en-GB" dirty="0" smtClean="0"/>
          </a:p>
          <a:p>
            <a:r>
              <a:rPr lang="hu-HU" dirty="0" smtClean="0"/>
              <a:t>The most </a:t>
            </a:r>
            <a:r>
              <a:rPr lang="hu-HU" dirty="0" err="1" smtClean="0"/>
              <a:t>well-known</a:t>
            </a:r>
            <a:r>
              <a:rPr lang="hu-HU" dirty="0" smtClean="0"/>
              <a:t> </a:t>
            </a:r>
            <a:r>
              <a:rPr lang="hu-HU" dirty="0" err="1" smtClean="0"/>
              <a:t>early</a:t>
            </a:r>
            <a:r>
              <a:rPr lang="hu-HU" dirty="0" smtClean="0"/>
              <a:t> </a:t>
            </a:r>
            <a:r>
              <a:rPr lang="hu-HU" dirty="0" err="1" smtClean="0"/>
              <a:t>examples</a:t>
            </a:r>
            <a:r>
              <a:rPr lang="hu-HU" dirty="0" smtClean="0"/>
              <a:t>: </a:t>
            </a:r>
            <a:r>
              <a:rPr lang="en-GB" dirty="0" smtClean="0"/>
              <a:t>Virgil, </a:t>
            </a:r>
            <a:r>
              <a:rPr lang="hu-HU" dirty="0" smtClean="0"/>
              <a:t>1st </a:t>
            </a:r>
            <a:r>
              <a:rPr lang="hu-HU" dirty="0" err="1" smtClean="0"/>
              <a:t>century</a:t>
            </a:r>
            <a:r>
              <a:rPr lang="hu-HU" dirty="0" smtClean="0"/>
              <a:t> BC – </a:t>
            </a:r>
            <a:r>
              <a:rPr lang="hu-HU" i="1" dirty="0" err="1" smtClean="0"/>
              <a:t>Eclogues</a:t>
            </a:r>
            <a:r>
              <a:rPr lang="hu-HU" dirty="0" smtClean="0"/>
              <a:t>, </a:t>
            </a:r>
            <a:r>
              <a:rPr lang="hu-HU" i="1" dirty="0" err="1" smtClean="0"/>
              <a:t>Georgics</a:t>
            </a:r>
            <a:r>
              <a:rPr lang="hu-HU" dirty="0" smtClean="0"/>
              <a:t> </a:t>
            </a:r>
            <a:r>
              <a:rPr lang="en-GB" dirty="0" smtClean="0"/>
              <a:t> </a:t>
            </a:r>
            <a:endParaRPr lang="hu-HU" dirty="0" smtClean="0"/>
          </a:p>
          <a:p>
            <a:r>
              <a:rPr lang="hu-HU" dirty="0" smtClean="0"/>
              <a:t>It </a:t>
            </a:r>
            <a:r>
              <a:rPr lang="hu-HU" dirty="0" err="1" smtClean="0"/>
              <a:t>became</a:t>
            </a:r>
            <a:r>
              <a:rPr lang="hu-HU" dirty="0" smtClean="0"/>
              <a:t> </a:t>
            </a:r>
            <a:r>
              <a:rPr lang="hu-HU" dirty="0" err="1" smtClean="0"/>
              <a:t>very</a:t>
            </a:r>
            <a:r>
              <a:rPr lang="hu-HU" dirty="0" smtClean="0"/>
              <a:t> </a:t>
            </a:r>
            <a:r>
              <a:rPr lang="hu-HU" dirty="0" err="1" smtClean="0"/>
              <a:t>popular</a:t>
            </a:r>
            <a:r>
              <a:rPr lang="hu-HU" dirty="0" smtClean="0"/>
              <a:t> in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Renaissance</a:t>
            </a:r>
            <a:r>
              <a:rPr lang="hu-HU" dirty="0"/>
              <a:t> </a:t>
            </a:r>
            <a:r>
              <a:rPr lang="hu-HU" dirty="0" smtClean="0"/>
              <a:t>(</a:t>
            </a:r>
            <a:r>
              <a:rPr lang="hu-HU" dirty="0" err="1" smtClean="0"/>
              <a:t>poetry</a:t>
            </a:r>
            <a:r>
              <a:rPr lang="hu-HU" dirty="0" smtClean="0"/>
              <a:t> and </a:t>
            </a:r>
            <a:r>
              <a:rPr lang="hu-HU" dirty="0" err="1" smtClean="0"/>
              <a:t>drama</a:t>
            </a:r>
            <a:r>
              <a:rPr lang="hu-HU" dirty="0" smtClean="0"/>
              <a:t>) </a:t>
            </a:r>
          </a:p>
          <a:p>
            <a:pPr lvl="1"/>
            <a:r>
              <a:rPr lang="hu-HU" sz="2800" dirty="0" smtClean="0"/>
              <a:t>Sir Philip </a:t>
            </a:r>
            <a:r>
              <a:rPr lang="hu-HU" sz="2800" dirty="0" err="1" smtClean="0"/>
              <a:t>Sidney</a:t>
            </a:r>
            <a:r>
              <a:rPr lang="hu-HU" sz="2800" dirty="0" smtClean="0"/>
              <a:t>, </a:t>
            </a:r>
            <a:r>
              <a:rPr lang="hu-HU" sz="2800" i="1" dirty="0" err="1" smtClean="0"/>
              <a:t>Arcadia</a:t>
            </a:r>
            <a:endParaRPr lang="hu-HU" sz="2800" i="1" dirty="0" smtClean="0"/>
          </a:p>
          <a:p>
            <a:pPr lvl="1"/>
            <a:r>
              <a:rPr lang="hu-HU" sz="2800" dirty="0" smtClean="0"/>
              <a:t>Edmund </a:t>
            </a:r>
            <a:r>
              <a:rPr lang="hu-HU" sz="2800" dirty="0" err="1" smtClean="0"/>
              <a:t>Spenser</a:t>
            </a:r>
            <a:r>
              <a:rPr lang="hu-HU" sz="2800" dirty="0" smtClean="0"/>
              <a:t>, </a:t>
            </a:r>
            <a:r>
              <a:rPr lang="hu-HU" sz="2800" i="1" dirty="0" smtClean="0"/>
              <a:t>The </a:t>
            </a:r>
            <a:r>
              <a:rPr lang="hu-HU" sz="2800" i="1" dirty="0" err="1" smtClean="0"/>
              <a:t>Shepheardes</a:t>
            </a:r>
            <a:r>
              <a:rPr lang="hu-HU" sz="2800" i="1" dirty="0" smtClean="0"/>
              <a:t> </a:t>
            </a:r>
            <a:r>
              <a:rPr lang="hu-HU" sz="2800" i="1" dirty="0" err="1" smtClean="0"/>
              <a:t>Calender</a:t>
            </a:r>
            <a:r>
              <a:rPr lang="hu-HU" sz="2800" dirty="0" smtClean="0"/>
              <a:t> </a:t>
            </a:r>
          </a:p>
          <a:p>
            <a:r>
              <a:rPr lang="hu-HU" dirty="0" smtClean="0"/>
              <a:t>The </a:t>
            </a:r>
            <a:r>
              <a:rPr lang="hu-HU" dirty="0" err="1" smtClean="0"/>
              <a:t>pastoral</a:t>
            </a:r>
            <a:r>
              <a:rPr lang="hu-HU" dirty="0" smtClean="0"/>
              <a:t> </a:t>
            </a:r>
            <a:r>
              <a:rPr lang="hu-HU" dirty="0" err="1" smtClean="0"/>
              <a:t>was</a:t>
            </a:r>
            <a:r>
              <a:rPr lang="hu-HU" dirty="0" smtClean="0"/>
              <a:t> </a:t>
            </a:r>
            <a:r>
              <a:rPr lang="hu-HU" dirty="0" err="1" smtClean="0"/>
              <a:t>further</a:t>
            </a:r>
            <a:r>
              <a:rPr lang="hu-HU" dirty="0" smtClean="0"/>
              <a:t> </a:t>
            </a:r>
            <a:r>
              <a:rPr lang="hu-HU" dirty="0" err="1" smtClean="0"/>
              <a:t>modified</a:t>
            </a:r>
            <a:r>
              <a:rPr lang="hu-HU" dirty="0" smtClean="0"/>
              <a:t> in </a:t>
            </a:r>
            <a:r>
              <a:rPr lang="hu-HU" dirty="0" err="1" smtClean="0"/>
              <a:t>the</a:t>
            </a:r>
            <a:r>
              <a:rPr lang="hu-HU" dirty="0" smtClean="0"/>
              <a:t> 18th </a:t>
            </a:r>
            <a:r>
              <a:rPr lang="hu-HU" dirty="0" err="1" smtClean="0"/>
              <a:t>century</a:t>
            </a:r>
            <a:r>
              <a:rPr lang="hu-HU" dirty="0" smtClean="0"/>
              <a:t>, </a:t>
            </a:r>
            <a:r>
              <a:rPr lang="hu-HU" dirty="0" err="1" smtClean="0"/>
              <a:t>its</a:t>
            </a:r>
            <a:r>
              <a:rPr lang="hu-HU" dirty="0" smtClean="0"/>
              <a:t> main </a:t>
            </a:r>
            <a:r>
              <a:rPr lang="hu-HU" dirty="0" err="1" smtClean="0"/>
              <a:t>focus</a:t>
            </a:r>
            <a:r>
              <a:rPr lang="hu-HU" dirty="0" smtClean="0"/>
              <a:t> </a:t>
            </a:r>
            <a:r>
              <a:rPr lang="hu-HU" dirty="0" err="1" smtClean="0"/>
              <a:t>was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simplicity</a:t>
            </a:r>
            <a:r>
              <a:rPr lang="hu-HU" dirty="0" smtClean="0"/>
              <a:t> and </a:t>
            </a:r>
            <a:r>
              <a:rPr lang="hu-HU" dirty="0" err="1" smtClean="0"/>
              <a:t>innocence</a:t>
            </a:r>
            <a:r>
              <a:rPr lang="hu-HU" dirty="0" smtClean="0"/>
              <a:t> of country life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599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Main </a:t>
            </a:r>
            <a:r>
              <a:rPr lang="hu-HU" dirty="0" err="1" smtClean="0"/>
              <a:t>points</a:t>
            </a:r>
            <a:r>
              <a:rPr lang="hu-HU" dirty="0" smtClean="0"/>
              <a:t>: 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 smtClean="0"/>
              <a:t>Nostalgia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past</a:t>
            </a:r>
            <a:r>
              <a:rPr lang="hu-HU" dirty="0" smtClean="0"/>
              <a:t>, a </a:t>
            </a:r>
            <a:r>
              <a:rPr lang="hu-HU" dirty="0" err="1" smtClean="0"/>
              <a:t>state</a:t>
            </a:r>
            <a:r>
              <a:rPr lang="hu-HU" dirty="0" smtClean="0"/>
              <a:t> of love and </a:t>
            </a:r>
            <a:r>
              <a:rPr lang="hu-HU" dirty="0" err="1" smtClean="0"/>
              <a:t>peace</a:t>
            </a:r>
            <a:r>
              <a:rPr lang="hu-HU" dirty="0" smtClean="0"/>
              <a:t> </a:t>
            </a:r>
            <a:r>
              <a:rPr lang="hu-HU" dirty="0" err="1" smtClean="0"/>
              <a:t>which</a:t>
            </a:r>
            <a:r>
              <a:rPr lang="hu-HU" dirty="0" smtClean="0"/>
              <a:t> has </a:t>
            </a:r>
            <a:r>
              <a:rPr lang="hu-HU" dirty="0" err="1" smtClean="0"/>
              <a:t>been</a:t>
            </a:r>
            <a:r>
              <a:rPr lang="hu-HU" dirty="0" smtClean="0"/>
              <a:t> </a:t>
            </a:r>
            <a:r>
              <a:rPr lang="hu-HU" dirty="0" err="1" smtClean="0"/>
              <a:t>lost</a:t>
            </a:r>
            <a:r>
              <a:rPr lang="hu-HU" dirty="0" smtClean="0"/>
              <a:t> </a:t>
            </a:r>
          </a:p>
          <a:p>
            <a:r>
              <a:rPr lang="hu-HU" dirty="0" err="1" smtClean="0"/>
              <a:t>Search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simple</a:t>
            </a:r>
            <a:r>
              <a:rPr lang="hu-HU" dirty="0" smtClean="0"/>
              <a:t> life </a:t>
            </a:r>
            <a:r>
              <a:rPr lang="hu-HU" dirty="0" err="1" smtClean="0"/>
              <a:t>away</a:t>
            </a:r>
            <a:r>
              <a:rPr lang="hu-HU" dirty="0" smtClean="0"/>
              <a:t> </a:t>
            </a:r>
            <a:r>
              <a:rPr lang="hu-HU" dirty="0" err="1" smtClean="0"/>
              <a:t>from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court</a:t>
            </a:r>
            <a:r>
              <a:rPr lang="hu-HU" dirty="0" smtClean="0"/>
              <a:t> and </a:t>
            </a:r>
            <a:r>
              <a:rPr lang="hu-HU" dirty="0" err="1" smtClean="0"/>
              <a:t>town</a:t>
            </a:r>
            <a:r>
              <a:rPr lang="hu-HU" dirty="0" smtClean="0"/>
              <a:t> – </a:t>
            </a:r>
            <a:r>
              <a:rPr lang="hu-HU" dirty="0" err="1" smtClean="0"/>
              <a:t>away</a:t>
            </a:r>
            <a:r>
              <a:rPr lang="hu-HU" dirty="0" smtClean="0"/>
              <a:t> </a:t>
            </a:r>
            <a:r>
              <a:rPr lang="hu-HU" dirty="0" err="1" smtClean="0"/>
              <a:t>from</a:t>
            </a:r>
            <a:r>
              <a:rPr lang="hu-HU" dirty="0" smtClean="0"/>
              <a:t> </a:t>
            </a:r>
            <a:r>
              <a:rPr lang="hu-HU" dirty="0" err="1" smtClean="0"/>
              <a:t>corruption</a:t>
            </a:r>
            <a:r>
              <a:rPr lang="hu-HU" dirty="0" smtClean="0"/>
              <a:t>, </a:t>
            </a:r>
            <a:r>
              <a:rPr lang="hu-HU" dirty="0" err="1" smtClean="0"/>
              <a:t>intrigue</a:t>
            </a:r>
            <a:r>
              <a:rPr lang="hu-HU" dirty="0" smtClean="0"/>
              <a:t>, </a:t>
            </a:r>
            <a:r>
              <a:rPr lang="hu-HU" dirty="0" err="1" smtClean="0"/>
              <a:t>war</a:t>
            </a:r>
            <a:r>
              <a:rPr lang="hu-HU" dirty="0" smtClean="0"/>
              <a:t> etc.; </a:t>
            </a:r>
            <a:r>
              <a:rPr lang="hu-HU" dirty="0" err="1" smtClean="0"/>
              <a:t>emphasis</a:t>
            </a:r>
            <a:r>
              <a:rPr lang="hu-HU" dirty="0" smtClean="0"/>
              <a:t> </a:t>
            </a:r>
            <a:r>
              <a:rPr lang="hu-HU" dirty="0" err="1" smtClean="0"/>
              <a:t>on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contrast</a:t>
            </a:r>
            <a:r>
              <a:rPr lang="hu-HU" dirty="0" smtClean="0"/>
              <a:t> </a:t>
            </a:r>
            <a:r>
              <a:rPr lang="hu-HU" dirty="0" err="1" smtClean="0"/>
              <a:t>between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country and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court</a:t>
            </a:r>
            <a:r>
              <a:rPr lang="hu-HU" dirty="0" smtClean="0"/>
              <a:t>/</a:t>
            </a:r>
            <a:r>
              <a:rPr lang="hu-HU" dirty="0" err="1" smtClean="0"/>
              <a:t>town</a:t>
            </a:r>
            <a:r>
              <a:rPr lang="hu-HU" dirty="0" smtClean="0"/>
              <a:t> </a:t>
            </a:r>
            <a:r>
              <a:rPr lang="hu-HU" dirty="0" smtClean="0"/>
              <a:t>– </a:t>
            </a:r>
            <a:r>
              <a:rPr lang="hu-HU" dirty="0" err="1" smtClean="0"/>
              <a:t>contrast</a:t>
            </a:r>
            <a:r>
              <a:rPr lang="hu-HU" dirty="0" smtClean="0"/>
              <a:t> of </a:t>
            </a:r>
            <a:r>
              <a:rPr lang="hu-HU" dirty="0" err="1" smtClean="0"/>
              <a:t>peace</a:t>
            </a:r>
            <a:r>
              <a:rPr lang="hu-HU" dirty="0" smtClean="0"/>
              <a:t> and </a:t>
            </a:r>
            <a:r>
              <a:rPr lang="hu-HU" dirty="0" err="1" smtClean="0"/>
              <a:t>what</a:t>
            </a:r>
            <a:r>
              <a:rPr lang="hu-HU" dirty="0" smtClean="0"/>
              <a:t> </a:t>
            </a:r>
            <a:r>
              <a:rPr lang="hu-HU" dirty="0" err="1" smtClean="0"/>
              <a:t>threatens</a:t>
            </a:r>
            <a:r>
              <a:rPr lang="hu-HU" smtClean="0"/>
              <a:t> it</a:t>
            </a:r>
            <a:endParaRPr lang="hu-HU" dirty="0" smtClean="0"/>
          </a:p>
          <a:p>
            <a:r>
              <a:rPr lang="hu-HU" dirty="0" err="1" smtClean="0"/>
              <a:t>Yearning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a </a:t>
            </a:r>
            <a:r>
              <a:rPr lang="hu-HU" dirty="0" err="1" smtClean="0"/>
              <a:t>lost</a:t>
            </a:r>
            <a:r>
              <a:rPr lang="hu-HU" dirty="0" smtClean="0"/>
              <a:t> </a:t>
            </a:r>
            <a:r>
              <a:rPr lang="hu-HU" dirty="0" err="1" smtClean="0"/>
              <a:t>innocence</a:t>
            </a:r>
            <a:r>
              <a:rPr lang="hu-HU" dirty="0" smtClean="0"/>
              <a:t> – </a:t>
            </a:r>
            <a:r>
              <a:rPr lang="hu-HU" dirty="0" err="1" smtClean="0"/>
              <a:t>when</a:t>
            </a:r>
            <a:r>
              <a:rPr lang="hu-HU" dirty="0" smtClean="0"/>
              <a:t> man </a:t>
            </a:r>
            <a:r>
              <a:rPr lang="hu-HU" dirty="0" err="1" smtClean="0"/>
              <a:t>existed</a:t>
            </a:r>
            <a:r>
              <a:rPr lang="hu-HU" dirty="0" smtClean="0"/>
              <a:t> in </a:t>
            </a:r>
            <a:r>
              <a:rPr lang="hu-HU" dirty="0" err="1" smtClean="0"/>
              <a:t>harmony</a:t>
            </a:r>
            <a:r>
              <a:rPr lang="hu-HU" dirty="0" smtClean="0"/>
              <a:t> </a:t>
            </a:r>
            <a:r>
              <a:rPr lang="hu-HU" dirty="0" err="1" smtClean="0"/>
              <a:t>with</a:t>
            </a:r>
            <a:r>
              <a:rPr lang="hu-HU" dirty="0" smtClean="0"/>
              <a:t> </a:t>
            </a:r>
            <a:r>
              <a:rPr lang="hu-HU" dirty="0" err="1" smtClean="0"/>
              <a:t>nature</a:t>
            </a:r>
            <a:r>
              <a:rPr lang="hu-HU" dirty="0" smtClean="0"/>
              <a:t> </a:t>
            </a:r>
          </a:p>
          <a:p>
            <a:r>
              <a:rPr lang="hu-HU" dirty="0" smtClean="0"/>
              <a:t>The </a:t>
            </a:r>
            <a:r>
              <a:rPr lang="hu-HU" dirty="0" err="1" smtClean="0"/>
              <a:t>myth</a:t>
            </a:r>
            <a:r>
              <a:rPr lang="hu-HU" dirty="0" smtClean="0"/>
              <a:t> of </a:t>
            </a:r>
            <a:r>
              <a:rPr lang="hu-HU" dirty="0" err="1" smtClean="0"/>
              <a:t>the</a:t>
            </a:r>
            <a:r>
              <a:rPr lang="hu-HU" dirty="0" smtClean="0"/>
              <a:t> Golden </a:t>
            </a:r>
            <a:r>
              <a:rPr lang="hu-HU" dirty="0" err="1" smtClean="0"/>
              <a:t>Age</a:t>
            </a:r>
            <a:r>
              <a:rPr lang="hu-HU" dirty="0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2231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339</Words>
  <Application>Microsoft Office PowerPoint</Application>
  <PresentationFormat>Szélesvásznú</PresentationFormat>
  <Paragraphs>22</Paragraphs>
  <Slides>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</vt:i4>
      </vt:variant>
    </vt:vector>
  </HeadingPairs>
  <TitlesOfParts>
    <vt:vector size="10" baseType="lpstr">
      <vt:lpstr>Arial</vt:lpstr>
      <vt:lpstr>Baskerville Old Face</vt:lpstr>
      <vt:lpstr>Calibri</vt:lpstr>
      <vt:lpstr>Calibri Light</vt:lpstr>
      <vt:lpstr>Office-téma</vt:lpstr>
      <vt:lpstr>Pastoral Literature</vt:lpstr>
      <vt:lpstr>Definitions</vt:lpstr>
      <vt:lpstr>Modern use of the term</vt:lpstr>
      <vt:lpstr>A very brief history</vt:lpstr>
      <vt:lpstr>Main points: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Pastoral Literature</dc:title>
  <dc:creator>EKE</dc:creator>
  <cp:lastModifiedBy>EKE</cp:lastModifiedBy>
  <cp:revision>14</cp:revision>
  <dcterms:created xsi:type="dcterms:W3CDTF">2023-08-22T08:26:35Z</dcterms:created>
  <dcterms:modified xsi:type="dcterms:W3CDTF">2025-10-21T14:03:57Z</dcterms:modified>
</cp:coreProperties>
</file>