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5.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21.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2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4"/>
    <p:sldMasterId id="2147483660"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76" r:id="rId27"/>
    <p:sldId id="277" r:id="rId28"/>
    <p:sldId id="278" r:id="rId29"/>
    <p:sldId id="279" r:id="rId30"/>
    <p:sldId id="280" r:id="rId31"/>
    <p:sldId id="281" r:id="rId32"/>
    <p:sldId id="282" r:id="rId33"/>
  </p:sldIdLst>
  <p:sldSz cy="6858000" cx="9144000"/>
  <p:notesSz cx="6858000" cy="9144000"/>
  <p:embeddedFontLst>
    <p:embeddedFont>
      <p:font typeface="Corben"/>
      <p:bold r:id="rId34"/>
    </p:embeddedFont>
    <p:embeddedFont>
      <p:font typeface="Book Antiqua"/>
      <p:regular r:id="rId35"/>
      <p:bold r:id="rId36"/>
      <p:italic r:id="rId37"/>
      <p:boldItalic r:id="rId38"/>
    </p:embeddedFont>
    <p:embeddedFont>
      <p:font typeface="Arial Black"/>
      <p:regular r:id="rId39"/>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A4A3A4"/>
          </p15:clr>
        </p15:guide>
        <p15:guide id="2" pos="2880">
          <p15:clr>
            <a:srgbClr val="A4A3A4"/>
          </p15:clr>
        </p15:guide>
      </p15:sldGuideLst>
    </p:ext>
    <p:ext uri="GoogleSlidesCustomDataVersion2">
      <go:slidesCustomData xmlns:go="http://customooxmlschemas.google.com/" r:id="rId40" roundtripDataSignature="AMtx7mglTsIIBuWPo2hWwC2F8K+iXfMV4Q=="/>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60" orient="horz"/>
        <p:guide pos="2880"/>
      </p:guideLst>
    </p:cSldViewPr>
  </p:slideViewPr>
</p:viewPr>
</file>

<file path=ppt/_rels/presentation.xml.rels><?xml version="1.0" encoding="UTF-8" standalone="yes"?><Relationships xmlns="http://schemas.openxmlformats.org/package/2006/relationships"><Relationship Id="rId40" Type="http://customschemas.google.com/relationships/presentationmetadata" Target="metadata"/><Relationship Id="rId20" Type="http://schemas.openxmlformats.org/officeDocument/2006/relationships/slide" Target="slides/slide14.xml"/><Relationship Id="rId22" Type="http://schemas.openxmlformats.org/officeDocument/2006/relationships/slide" Target="slides/slide16.xml"/><Relationship Id="rId21" Type="http://schemas.openxmlformats.org/officeDocument/2006/relationships/slide" Target="slides/slide15.xml"/><Relationship Id="rId24" Type="http://schemas.openxmlformats.org/officeDocument/2006/relationships/slide" Target="slides/slide18.xml"/><Relationship Id="rId23" Type="http://schemas.openxmlformats.org/officeDocument/2006/relationships/slide" Target="slides/slide17.xml"/><Relationship Id="rId1" Type="http://schemas.openxmlformats.org/officeDocument/2006/relationships/theme" Target="theme/theme3.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3.xml"/><Relationship Id="rId26" Type="http://schemas.openxmlformats.org/officeDocument/2006/relationships/slide" Target="slides/slide20.xml"/><Relationship Id="rId25" Type="http://schemas.openxmlformats.org/officeDocument/2006/relationships/slide" Target="slides/slide19.xml"/><Relationship Id="rId28" Type="http://schemas.openxmlformats.org/officeDocument/2006/relationships/slide" Target="slides/slide22.xml"/><Relationship Id="rId27" Type="http://schemas.openxmlformats.org/officeDocument/2006/relationships/slide" Target="slides/slide21.xml"/><Relationship Id="rId5" Type="http://schemas.openxmlformats.org/officeDocument/2006/relationships/slideMaster" Target="slideMasters/slideMaster2.xml"/><Relationship Id="rId6" Type="http://schemas.openxmlformats.org/officeDocument/2006/relationships/notesMaster" Target="notesMasters/notesMaster1.xml"/><Relationship Id="rId29" Type="http://schemas.openxmlformats.org/officeDocument/2006/relationships/slide" Target="slides/slide23.xml"/><Relationship Id="rId7" Type="http://schemas.openxmlformats.org/officeDocument/2006/relationships/slide" Target="slides/slide1.xml"/><Relationship Id="rId8" Type="http://schemas.openxmlformats.org/officeDocument/2006/relationships/slide" Target="slides/slide2.xml"/><Relationship Id="rId31" Type="http://schemas.openxmlformats.org/officeDocument/2006/relationships/slide" Target="slides/slide25.xml"/><Relationship Id="rId30" Type="http://schemas.openxmlformats.org/officeDocument/2006/relationships/slide" Target="slides/slide24.xml"/><Relationship Id="rId11" Type="http://schemas.openxmlformats.org/officeDocument/2006/relationships/slide" Target="slides/slide5.xml"/><Relationship Id="rId33" Type="http://schemas.openxmlformats.org/officeDocument/2006/relationships/slide" Target="slides/slide27.xml"/><Relationship Id="rId10" Type="http://schemas.openxmlformats.org/officeDocument/2006/relationships/slide" Target="slides/slide4.xml"/><Relationship Id="rId32" Type="http://schemas.openxmlformats.org/officeDocument/2006/relationships/slide" Target="slides/slide26.xml"/><Relationship Id="rId13" Type="http://schemas.openxmlformats.org/officeDocument/2006/relationships/slide" Target="slides/slide7.xml"/><Relationship Id="rId35" Type="http://schemas.openxmlformats.org/officeDocument/2006/relationships/font" Target="fonts/BookAntiqua-regular.fntdata"/><Relationship Id="rId12" Type="http://schemas.openxmlformats.org/officeDocument/2006/relationships/slide" Target="slides/slide6.xml"/><Relationship Id="rId34" Type="http://schemas.openxmlformats.org/officeDocument/2006/relationships/font" Target="fonts/Corben-bold.fntdata"/><Relationship Id="rId15" Type="http://schemas.openxmlformats.org/officeDocument/2006/relationships/slide" Target="slides/slide9.xml"/><Relationship Id="rId37" Type="http://schemas.openxmlformats.org/officeDocument/2006/relationships/font" Target="fonts/BookAntiqua-italic.fntdata"/><Relationship Id="rId14" Type="http://schemas.openxmlformats.org/officeDocument/2006/relationships/slide" Target="slides/slide8.xml"/><Relationship Id="rId36" Type="http://schemas.openxmlformats.org/officeDocument/2006/relationships/font" Target="fonts/BookAntiqua-bold.fntdata"/><Relationship Id="rId17" Type="http://schemas.openxmlformats.org/officeDocument/2006/relationships/slide" Target="slides/slide11.xml"/><Relationship Id="rId39" Type="http://schemas.openxmlformats.org/officeDocument/2006/relationships/font" Target="fonts/ArialBlack-regular.fntdata"/><Relationship Id="rId16" Type="http://schemas.openxmlformats.org/officeDocument/2006/relationships/slide" Target="slides/slide10.xml"/><Relationship Id="rId38" Type="http://schemas.openxmlformats.org/officeDocument/2006/relationships/font" Target="fonts/BookAntiqua-boldItalic.fntdata"/><Relationship Id="rId19" Type="http://schemas.openxmlformats.org/officeDocument/2006/relationships/slide" Target="slides/slide13.xml"/><Relationship Id="rId18"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3" name="Shape 233"/>
        <p:cNvGrpSpPr/>
        <p:nvPr/>
      </p:nvGrpSpPr>
      <p:grpSpPr>
        <a:xfrm>
          <a:off x="0" y="0"/>
          <a:ext cx="0" cy="0"/>
          <a:chOff x="0" y="0"/>
          <a:chExt cx="0" cy="0"/>
        </a:xfrm>
      </p:grpSpPr>
      <p:sp>
        <p:nvSpPr>
          <p:cNvPr id="234" name="Google Shape;234;p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35" name="Google Shape;235;p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8" name="Shape 298"/>
        <p:cNvGrpSpPr/>
        <p:nvPr/>
      </p:nvGrpSpPr>
      <p:grpSpPr>
        <a:xfrm>
          <a:off x="0" y="0"/>
          <a:ext cx="0" cy="0"/>
          <a:chOff x="0" y="0"/>
          <a:chExt cx="0" cy="0"/>
        </a:xfrm>
      </p:grpSpPr>
      <p:sp>
        <p:nvSpPr>
          <p:cNvPr id="299" name="Google Shape;299;p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00" name="Google Shape;300;p10: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6" name="Shape 306"/>
        <p:cNvGrpSpPr/>
        <p:nvPr/>
      </p:nvGrpSpPr>
      <p:grpSpPr>
        <a:xfrm>
          <a:off x="0" y="0"/>
          <a:ext cx="0" cy="0"/>
          <a:chOff x="0" y="0"/>
          <a:chExt cx="0" cy="0"/>
        </a:xfrm>
      </p:grpSpPr>
      <p:sp>
        <p:nvSpPr>
          <p:cNvPr id="307" name="Google Shape;307;p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08" name="Google Shape;308;p1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3" name="Shape 313"/>
        <p:cNvGrpSpPr/>
        <p:nvPr/>
      </p:nvGrpSpPr>
      <p:grpSpPr>
        <a:xfrm>
          <a:off x="0" y="0"/>
          <a:ext cx="0" cy="0"/>
          <a:chOff x="0" y="0"/>
          <a:chExt cx="0" cy="0"/>
        </a:xfrm>
      </p:grpSpPr>
      <p:sp>
        <p:nvSpPr>
          <p:cNvPr id="314" name="Google Shape;314;p1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15" name="Google Shape;315;p1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9" name="Shape 319"/>
        <p:cNvGrpSpPr/>
        <p:nvPr/>
      </p:nvGrpSpPr>
      <p:grpSpPr>
        <a:xfrm>
          <a:off x="0" y="0"/>
          <a:ext cx="0" cy="0"/>
          <a:chOff x="0" y="0"/>
          <a:chExt cx="0" cy="0"/>
        </a:xfrm>
      </p:grpSpPr>
      <p:sp>
        <p:nvSpPr>
          <p:cNvPr id="320" name="Google Shape;320;p1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21" name="Google Shape;321;p13: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8" name="Shape 328"/>
        <p:cNvGrpSpPr/>
        <p:nvPr/>
      </p:nvGrpSpPr>
      <p:grpSpPr>
        <a:xfrm>
          <a:off x="0" y="0"/>
          <a:ext cx="0" cy="0"/>
          <a:chOff x="0" y="0"/>
          <a:chExt cx="0" cy="0"/>
        </a:xfrm>
      </p:grpSpPr>
      <p:sp>
        <p:nvSpPr>
          <p:cNvPr id="329" name="Google Shape;329;p1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30" name="Google Shape;330;p14: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5" name="Shape 335"/>
        <p:cNvGrpSpPr/>
        <p:nvPr/>
      </p:nvGrpSpPr>
      <p:grpSpPr>
        <a:xfrm>
          <a:off x="0" y="0"/>
          <a:ext cx="0" cy="0"/>
          <a:chOff x="0" y="0"/>
          <a:chExt cx="0" cy="0"/>
        </a:xfrm>
      </p:grpSpPr>
      <p:sp>
        <p:nvSpPr>
          <p:cNvPr id="336" name="Google Shape;336;p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37" name="Google Shape;337;p15: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2" name="Shape 342"/>
        <p:cNvGrpSpPr/>
        <p:nvPr/>
      </p:nvGrpSpPr>
      <p:grpSpPr>
        <a:xfrm>
          <a:off x="0" y="0"/>
          <a:ext cx="0" cy="0"/>
          <a:chOff x="0" y="0"/>
          <a:chExt cx="0" cy="0"/>
        </a:xfrm>
      </p:grpSpPr>
      <p:sp>
        <p:nvSpPr>
          <p:cNvPr id="343" name="Google Shape;343;p1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44" name="Google Shape;344;p16: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9" name="Shape 349"/>
        <p:cNvGrpSpPr/>
        <p:nvPr/>
      </p:nvGrpSpPr>
      <p:grpSpPr>
        <a:xfrm>
          <a:off x="0" y="0"/>
          <a:ext cx="0" cy="0"/>
          <a:chOff x="0" y="0"/>
          <a:chExt cx="0" cy="0"/>
        </a:xfrm>
      </p:grpSpPr>
      <p:sp>
        <p:nvSpPr>
          <p:cNvPr id="350" name="Google Shape;350;p1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51" name="Google Shape;351;p17: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6" name="Shape 356"/>
        <p:cNvGrpSpPr/>
        <p:nvPr/>
      </p:nvGrpSpPr>
      <p:grpSpPr>
        <a:xfrm>
          <a:off x="0" y="0"/>
          <a:ext cx="0" cy="0"/>
          <a:chOff x="0" y="0"/>
          <a:chExt cx="0" cy="0"/>
        </a:xfrm>
      </p:grpSpPr>
      <p:sp>
        <p:nvSpPr>
          <p:cNvPr id="357" name="Google Shape;357;p1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58" name="Google Shape;358;p18: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3" name="Shape 363"/>
        <p:cNvGrpSpPr/>
        <p:nvPr/>
      </p:nvGrpSpPr>
      <p:grpSpPr>
        <a:xfrm>
          <a:off x="0" y="0"/>
          <a:ext cx="0" cy="0"/>
          <a:chOff x="0" y="0"/>
          <a:chExt cx="0" cy="0"/>
        </a:xfrm>
      </p:grpSpPr>
      <p:sp>
        <p:nvSpPr>
          <p:cNvPr id="364" name="Google Shape;364;p1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65" name="Google Shape;365;p19: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8" name="Shape 238"/>
        <p:cNvGrpSpPr/>
        <p:nvPr/>
      </p:nvGrpSpPr>
      <p:grpSpPr>
        <a:xfrm>
          <a:off x="0" y="0"/>
          <a:ext cx="0" cy="0"/>
          <a:chOff x="0" y="0"/>
          <a:chExt cx="0" cy="0"/>
        </a:xfrm>
      </p:grpSpPr>
      <p:sp>
        <p:nvSpPr>
          <p:cNvPr id="239" name="Google Shape;239;p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40" name="Google Shape;240;p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0" name="Shape 370"/>
        <p:cNvGrpSpPr/>
        <p:nvPr/>
      </p:nvGrpSpPr>
      <p:grpSpPr>
        <a:xfrm>
          <a:off x="0" y="0"/>
          <a:ext cx="0" cy="0"/>
          <a:chOff x="0" y="0"/>
          <a:chExt cx="0" cy="0"/>
        </a:xfrm>
      </p:grpSpPr>
      <p:sp>
        <p:nvSpPr>
          <p:cNvPr id="371" name="Google Shape;371;p2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72" name="Google Shape;372;p20: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7" name="Shape 377"/>
        <p:cNvGrpSpPr/>
        <p:nvPr/>
      </p:nvGrpSpPr>
      <p:grpSpPr>
        <a:xfrm>
          <a:off x="0" y="0"/>
          <a:ext cx="0" cy="0"/>
          <a:chOff x="0" y="0"/>
          <a:chExt cx="0" cy="0"/>
        </a:xfrm>
      </p:grpSpPr>
      <p:sp>
        <p:nvSpPr>
          <p:cNvPr id="378" name="Google Shape;378;p2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79" name="Google Shape;379;p2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4" name="Shape 384"/>
        <p:cNvGrpSpPr/>
        <p:nvPr/>
      </p:nvGrpSpPr>
      <p:grpSpPr>
        <a:xfrm>
          <a:off x="0" y="0"/>
          <a:ext cx="0" cy="0"/>
          <a:chOff x="0" y="0"/>
          <a:chExt cx="0" cy="0"/>
        </a:xfrm>
      </p:grpSpPr>
      <p:sp>
        <p:nvSpPr>
          <p:cNvPr id="385" name="Google Shape;385;p2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86" name="Google Shape;386;p2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1" name="Shape 391"/>
        <p:cNvGrpSpPr/>
        <p:nvPr/>
      </p:nvGrpSpPr>
      <p:grpSpPr>
        <a:xfrm>
          <a:off x="0" y="0"/>
          <a:ext cx="0" cy="0"/>
          <a:chOff x="0" y="0"/>
          <a:chExt cx="0" cy="0"/>
        </a:xfrm>
      </p:grpSpPr>
      <p:sp>
        <p:nvSpPr>
          <p:cNvPr id="392" name="Google Shape;392;p2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93" name="Google Shape;393;p23: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7" name="Shape 397"/>
        <p:cNvGrpSpPr/>
        <p:nvPr/>
      </p:nvGrpSpPr>
      <p:grpSpPr>
        <a:xfrm>
          <a:off x="0" y="0"/>
          <a:ext cx="0" cy="0"/>
          <a:chOff x="0" y="0"/>
          <a:chExt cx="0" cy="0"/>
        </a:xfrm>
      </p:grpSpPr>
      <p:sp>
        <p:nvSpPr>
          <p:cNvPr id="398" name="Google Shape;398;p2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99" name="Google Shape;399;p24: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3" name="Shape 403"/>
        <p:cNvGrpSpPr/>
        <p:nvPr/>
      </p:nvGrpSpPr>
      <p:grpSpPr>
        <a:xfrm>
          <a:off x="0" y="0"/>
          <a:ext cx="0" cy="0"/>
          <a:chOff x="0" y="0"/>
          <a:chExt cx="0" cy="0"/>
        </a:xfrm>
      </p:grpSpPr>
      <p:sp>
        <p:nvSpPr>
          <p:cNvPr id="404" name="Google Shape;404;p2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05" name="Google Shape;405;p25: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0" name="Shape 410"/>
        <p:cNvGrpSpPr/>
        <p:nvPr/>
      </p:nvGrpSpPr>
      <p:grpSpPr>
        <a:xfrm>
          <a:off x="0" y="0"/>
          <a:ext cx="0" cy="0"/>
          <a:chOff x="0" y="0"/>
          <a:chExt cx="0" cy="0"/>
        </a:xfrm>
      </p:grpSpPr>
      <p:sp>
        <p:nvSpPr>
          <p:cNvPr id="411" name="Google Shape;411;p2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12" name="Google Shape;412;p26: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6" name="Shape 416"/>
        <p:cNvGrpSpPr/>
        <p:nvPr/>
      </p:nvGrpSpPr>
      <p:grpSpPr>
        <a:xfrm>
          <a:off x="0" y="0"/>
          <a:ext cx="0" cy="0"/>
          <a:chOff x="0" y="0"/>
          <a:chExt cx="0" cy="0"/>
        </a:xfrm>
      </p:grpSpPr>
      <p:sp>
        <p:nvSpPr>
          <p:cNvPr id="417" name="Google Shape;417;p2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18" name="Google Shape;418;p27: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3" name="Shape 243"/>
        <p:cNvGrpSpPr/>
        <p:nvPr/>
      </p:nvGrpSpPr>
      <p:grpSpPr>
        <a:xfrm>
          <a:off x="0" y="0"/>
          <a:ext cx="0" cy="0"/>
          <a:chOff x="0" y="0"/>
          <a:chExt cx="0" cy="0"/>
        </a:xfrm>
      </p:grpSpPr>
      <p:sp>
        <p:nvSpPr>
          <p:cNvPr id="244" name="Google Shape;244;p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45" name="Google Shape;245;p3: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9" name="Shape 249"/>
        <p:cNvGrpSpPr/>
        <p:nvPr/>
      </p:nvGrpSpPr>
      <p:grpSpPr>
        <a:xfrm>
          <a:off x="0" y="0"/>
          <a:ext cx="0" cy="0"/>
          <a:chOff x="0" y="0"/>
          <a:chExt cx="0" cy="0"/>
        </a:xfrm>
      </p:grpSpPr>
      <p:sp>
        <p:nvSpPr>
          <p:cNvPr id="250" name="Google Shape;250;p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51" name="Google Shape;251;p4: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5" name="Shape 255"/>
        <p:cNvGrpSpPr/>
        <p:nvPr/>
      </p:nvGrpSpPr>
      <p:grpSpPr>
        <a:xfrm>
          <a:off x="0" y="0"/>
          <a:ext cx="0" cy="0"/>
          <a:chOff x="0" y="0"/>
          <a:chExt cx="0" cy="0"/>
        </a:xfrm>
      </p:grpSpPr>
      <p:sp>
        <p:nvSpPr>
          <p:cNvPr id="256" name="Google Shape;256;p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57" name="Google Shape;257;p5: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3" name="Shape 263"/>
        <p:cNvGrpSpPr/>
        <p:nvPr/>
      </p:nvGrpSpPr>
      <p:grpSpPr>
        <a:xfrm>
          <a:off x="0" y="0"/>
          <a:ext cx="0" cy="0"/>
          <a:chOff x="0" y="0"/>
          <a:chExt cx="0" cy="0"/>
        </a:xfrm>
      </p:grpSpPr>
      <p:sp>
        <p:nvSpPr>
          <p:cNvPr id="264" name="Google Shape;264;p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65" name="Google Shape;265;p6: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2" name="Shape 272"/>
        <p:cNvGrpSpPr/>
        <p:nvPr/>
      </p:nvGrpSpPr>
      <p:grpSpPr>
        <a:xfrm>
          <a:off x="0" y="0"/>
          <a:ext cx="0" cy="0"/>
          <a:chOff x="0" y="0"/>
          <a:chExt cx="0" cy="0"/>
        </a:xfrm>
      </p:grpSpPr>
      <p:sp>
        <p:nvSpPr>
          <p:cNvPr id="273" name="Google Shape;273;p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74" name="Google Shape;274;p7: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0" name="Shape 280"/>
        <p:cNvGrpSpPr/>
        <p:nvPr/>
      </p:nvGrpSpPr>
      <p:grpSpPr>
        <a:xfrm>
          <a:off x="0" y="0"/>
          <a:ext cx="0" cy="0"/>
          <a:chOff x="0" y="0"/>
          <a:chExt cx="0" cy="0"/>
        </a:xfrm>
      </p:grpSpPr>
      <p:sp>
        <p:nvSpPr>
          <p:cNvPr id="281" name="Google Shape;281;p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82" name="Google Shape;282;p8: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7" name="Shape 287"/>
        <p:cNvGrpSpPr/>
        <p:nvPr/>
      </p:nvGrpSpPr>
      <p:grpSpPr>
        <a:xfrm>
          <a:off x="0" y="0"/>
          <a:ext cx="0" cy="0"/>
          <a:chOff x="0" y="0"/>
          <a:chExt cx="0" cy="0"/>
        </a:xfrm>
      </p:grpSpPr>
      <p:sp>
        <p:nvSpPr>
          <p:cNvPr id="288" name="Google Shape;288;p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89" name="Google Shape;289;p9: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Nadpis a obsah" type="obj">
  <p:cSld name="OBJECT">
    <p:spTree>
      <p:nvGrpSpPr>
        <p:cNvPr id="11" name="Shape 11"/>
        <p:cNvGrpSpPr/>
        <p:nvPr/>
      </p:nvGrpSpPr>
      <p:grpSpPr>
        <a:xfrm>
          <a:off x="0" y="0"/>
          <a:ext cx="0" cy="0"/>
          <a:chOff x="0" y="0"/>
          <a:chExt cx="0" cy="0"/>
        </a:xfrm>
      </p:grpSpPr>
      <p:sp>
        <p:nvSpPr>
          <p:cNvPr id="12" name="Google Shape;12;p29"/>
          <p:cNvSpPr txBox="1"/>
          <p:nvPr>
            <p:ph type="title"/>
          </p:nvPr>
        </p:nvSpPr>
        <p:spPr>
          <a:xfrm>
            <a:off x="628650" y="365126"/>
            <a:ext cx="78867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3" name="Google Shape;13;p29"/>
          <p:cNvSpPr txBox="1"/>
          <p:nvPr>
            <p:ph idx="1" type="body"/>
          </p:nvPr>
        </p:nvSpPr>
        <p:spPr>
          <a:xfrm>
            <a:off x="628650" y="1825625"/>
            <a:ext cx="78867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750"/>
              </a:spcBef>
              <a:spcAft>
                <a:spcPts val="0"/>
              </a:spcAft>
              <a:buClr>
                <a:schemeClr val="dk1"/>
              </a:buClr>
              <a:buSzPts val="1800"/>
              <a:buChar char="•"/>
              <a:defRPr/>
            </a:lvl1pPr>
            <a:lvl2pPr indent="-342900" lvl="1" marL="914400" algn="l">
              <a:lnSpc>
                <a:spcPct val="90000"/>
              </a:lnSpc>
              <a:spcBef>
                <a:spcPts val="375"/>
              </a:spcBef>
              <a:spcAft>
                <a:spcPts val="0"/>
              </a:spcAft>
              <a:buClr>
                <a:schemeClr val="dk1"/>
              </a:buClr>
              <a:buSzPts val="1800"/>
              <a:buChar char="•"/>
              <a:defRPr/>
            </a:lvl2pPr>
            <a:lvl3pPr indent="-342900" lvl="2" marL="1371600" algn="l">
              <a:lnSpc>
                <a:spcPct val="90000"/>
              </a:lnSpc>
              <a:spcBef>
                <a:spcPts val="375"/>
              </a:spcBef>
              <a:spcAft>
                <a:spcPts val="0"/>
              </a:spcAft>
              <a:buClr>
                <a:schemeClr val="dk1"/>
              </a:buClr>
              <a:buSzPts val="1800"/>
              <a:buChar char="•"/>
              <a:defRPr/>
            </a:lvl3pPr>
            <a:lvl4pPr indent="-342900" lvl="3" marL="1828800" algn="l">
              <a:lnSpc>
                <a:spcPct val="90000"/>
              </a:lnSpc>
              <a:spcBef>
                <a:spcPts val="375"/>
              </a:spcBef>
              <a:spcAft>
                <a:spcPts val="0"/>
              </a:spcAft>
              <a:buClr>
                <a:schemeClr val="dk1"/>
              </a:buClr>
              <a:buSzPts val="1800"/>
              <a:buChar char="•"/>
              <a:defRPr/>
            </a:lvl4pPr>
            <a:lvl5pPr indent="-342900" lvl="4" marL="2286000" algn="l">
              <a:lnSpc>
                <a:spcPct val="90000"/>
              </a:lnSpc>
              <a:spcBef>
                <a:spcPts val="375"/>
              </a:spcBef>
              <a:spcAft>
                <a:spcPts val="0"/>
              </a:spcAft>
              <a:buClr>
                <a:schemeClr val="dk1"/>
              </a:buClr>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14" name="Google Shape;14;p29"/>
          <p:cNvSpPr txBox="1"/>
          <p:nvPr>
            <p:ph idx="10" type="dt"/>
          </p:nvPr>
        </p:nvSpPr>
        <p:spPr>
          <a:xfrm>
            <a:off x="628650" y="6356351"/>
            <a:ext cx="20574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5" name="Google Shape;15;p29"/>
          <p:cNvSpPr txBox="1"/>
          <p:nvPr>
            <p:ph idx="11" type="ftr"/>
          </p:nvPr>
        </p:nvSpPr>
        <p:spPr>
          <a:xfrm>
            <a:off x="3028950" y="6356351"/>
            <a:ext cx="30861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6" name="Google Shape;16;p29"/>
          <p:cNvSpPr txBox="1"/>
          <p:nvPr>
            <p:ph idx="12" type="sldNum"/>
          </p:nvPr>
        </p:nvSpPr>
        <p:spPr>
          <a:xfrm>
            <a:off x="6457950" y="6356351"/>
            <a:ext cx="20574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sk-SK"/>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Nadpis a zvislý text" type="vertTx">
  <p:cSld name="VERTICAL_TEXT">
    <p:spTree>
      <p:nvGrpSpPr>
        <p:cNvPr id="68" name="Shape 68"/>
        <p:cNvGrpSpPr/>
        <p:nvPr/>
      </p:nvGrpSpPr>
      <p:grpSpPr>
        <a:xfrm>
          <a:off x="0" y="0"/>
          <a:ext cx="0" cy="0"/>
          <a:chOff x="0" y="0"/>
          <a:chExt cx="0" cy="0"/>
        </a:xfrm>
      </p:grpSpPr>
      <p:sp>
        <p:nvSpPr>
          <p:cNvPr id="69" name="Google Shape;69;p50"/>
          <p:cNvSpPr txBox="1"/>
          <p:nvPr>
            <p:ph type="title"/>
          </p:nvPr>
        </p:nvSpPr>
        <p:spPr>
          <a:xfrm>
            <a:off x="628650" y="365126"/>
            <a:ext cx="78867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0" name="Google Shape;70;p50"/>
          <p:cNvSpPr txBox="1"/>
          <p:nvPr>
            <p:ph idx="1" type="body"/>
          </p:nvPr>
        </p:nvSpPr>
        <p:spPr>
          <a:xfrm rot="5400000">
            <a:off x="2396331" y="57944"/>
            <a:ext cx="4351338" cy="78867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750"/>
              </a:spcBef>
              <a:spcAft>
                <a:spcPts val="0"/>
              </a:spcAft>
              <a:buClr>
                <a:schemeClr val="dk1"/>
              </a:buClr>
              <a:buSzPts val="1800"/>
              <a:buChar char="•"/>
              <a:defRPr/>
            </a:lvl1pPr>
            <a:lvl2pPr indent="-342900" lvl="1" marL="914400" algn="l">
              <a:lnSpc>
                <a:spcPct val="90000"/>
              </a:lnSpc>
              <a:spcBef>
                <a:spcPts val="375"/>
              </a:spcBef>
              <a:spcAft>
                <a:spcPts val="0"/>
              </a:spcAft>
              <a:buClr>
                <a:schemeClr val="dk1"/>
              </a:buClr>
              <a:buSzPts val="1800"/>
              <a:buChar char="•"/>
              <a:defRPr/>
            </a:lvl2pPr>
            <a:lvl3pPr indent="-342900" lvl="2" marL="1371600" algn="l">
              <a:lnSpc>
                <a:spcPct val="90000"/>
              </a:lnSpc>
              <a:spcBef>
                <a:spcPts val="375"/>
              </a:spcBef>
              <a:spcAft>
                <a:spcPts val="0"/>
              </a:spcAft>
              <a:buClr>
                <a:schemeClr val="dk1"/>
              </a:buClr>
              <a:buSzPts val="1800"/>
              <a:buChar char="•"/>
              <a:defRPr/>
            </a:lvl3pPr>
            <a:lvl4pPr indent="-342900" lvl="3" marL="1828800" algn="l">
              <a:lnSpc>
                <a:spcPct val="90000"/>
              </a:lnSpc>
              <a:spcBef>
                <a:spcPts val="375"/>
              </a:spcBef>
              <a:spcAft>
                <a:spcPts val="0"/>
              </a:spcAft>
              <a:buClr>
                <a:schemeClr val="dk1"/>
              </a:buClr>
              <a:buSzPts val="1800"/>
              <a:buChar char="•"/>
              <a:defRPr/>
            </a:lvl4pPr>
            <a:lvl5pPr indent="-342900" lvl="4" marL="2286000" algn="l">
              <a:lnSpc>
                <a:spcPct val="90000"/>
              </a:lnSpc>
              <a:spcBef>
                <a:spcPts val="375"/>
              </a:spcBef>
              <a:spcAft>
                <a:spcPts val="0"/>
              </a:spcAft>
              <a:buClr>
                <a:schemeClr val="dk1"/>
              </a:buClr>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71" name="Google Shape;71;p50"/>
          <p:cNvSpPr txBox="1"/>
          <p:nvPr>
            <p:ph idx="10" type="dt"/>
          </p:nvPr>
        </p:nvSpPr>
        <p:spPr>
          <a:xfrm>
            <a:off x="628650" y="6356351"/>
            <a:ext cx="20574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2" name="Google Shape;72;p50"/>
          <p:cNvSpPr txBox="1"/>
          <p:nvPr>
            <p:ph idx="11" type="ftr"/>
          </p:nvPr>
        </p:nvSpPr>
        <p:spPr>
          <a:xfrm>
            <a:off x="3028950" y="6356351"/>
            <a:ext cx="30861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3" name="Google Shape;73;p50"/>
          <p:cNvSpPr txBox="1"/>
          <p:nvPr>
            <p:ph idx="12" type="sldNum"/>
          </p:nvPr>
        </p:nvSpPr>
        <p:spPr>
          <a:xfrm>
            <a:off x="6457950" y="6356351"/>
            <a:ext cx="20574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sk-SK"/>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Zvislý nadpis a text" type="vertTitleAndTx">
  <p:cSld name="VERTICAL_TITLE_AND_VERTICAL_TEXT">
    <p:spTree>
      <p:nvGrpSpPr>
        <p:cNvPr id="74" name="Shape 74"/>
        <p:cNvGrpSpPr/>
        <p:nvPr/>
      </p:nvGrpSpPr>
      <p:grpSpPr>
        <a:xfrm>
          <a:off x="0" y="0"/>
          <a:ext cx="0" cy="0"/>
          <a:chOff x="0" y="0"/>
          <a:chExt cx="0" cy="0"/>
        </a:xfrm>
      </p:grpSpPr>
      <p:sp>
        <p:nvSpPr>
          <p:cNvPr id="75" name="Google Shape;75;p51"/>
          <p:cNvSpPr txBox="1"/>
          <p:nvPr>
            <p:ph type="title"/>
          </p:nvPr>
        </p:nvSpPr>
        <p:spPr>
          <a:xfrm rot="5400000">
            <a:off x="4623594" y="2285207"/>
            <a:ext cx="5811838" cy="1971675"/>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6" name="Google Shape;76;p51"/>
          <p:cNvSpPr txBox="1"/>
          <p:nvPr>
            <p:ph idx="1" type="body"/>
          </p:nvPr>
        </p:nvSpPr>
        <p:spPr>
          <a:xfrm rot="5400000">
            <a:off x="623094" y="370681"/>
            <a:ext cx="5811838" cy="5800725"/>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750"/>
              </a:spcBef>
              <a:spcAft>
                <a:spcPts val="0"/>
              </a:spcAft>
              <a:buClr>
                <a:schemeClr val="dk1"/>
              </a:buClr>
              <a:buSzPts val="1800"/>
              <a:buChar char="•"/>
              <a:defRPr/>
            </a:lvl1pPr>
            <a:lvl2pPr indent="-342900" lvl="1" marL="914400" algn="l">
              <a:lnSpc>
                <a:spcPct val="90000"/>
              </a:lnSpc>
              <a:spcBef>
                <a:spcPts val="375"/>
              </a:spcBef>
              <a:spcAft>
                <a:spcPts val="0"/>
              </a:spcAft>
              <a:buClr>
                <a:schemeClr val="dk1"/>
              </a:buClr>
              <a:buSzPts val="1800"/>
              <a:buChar char="•"/>
              <a:defRPr/>
            </a:lvl2pPr>
            <a:lvl3pPr indent="-342900" lvl="2" marL="1371600" algn="l">
              <a:lnSpc>
                <a:spcPct val="90000"/>
              </a:lnSpc>
              <a:spcBef>
                <a:spcPts val="375"/>
              </a:spcBef>
              <a:spcAft>
                <a:spcPts val="0"/>
              </a:spcAft>
              <a:buClr>
                <a:schemeClr val="dk1"/>
              </a:buClr>
              <a:buSzPts val="1800"/>
              <a:buChar char="•"/>
              <a:defRPr/>
            </a:lvl3pPr>
            <a:lvl4pPr indent="-342900" lvl="3" marL="1828800" algn="l">
              <a:lnSpc>
                <a:spcPct val="90000"/>
              </a:lnSpc>
              <a:spcBef>
                <a:spcPts val="375"/>
              </a:spcBef>
              <a:spcAft>
                <a:spcPts val="0"/>
              </a:spcAft>
              <a:buClr>
                <a:schemeClr val="dk1"/>
              </a:buClr>
              <a:buSzPts val="1800"/>
              <a:buChar char="•"/>
              <a:defRPr/>
            </a:lvl4pPr>
            <a:lvl5pPr indent="-342900" lvl="4" marL="2286000" algn="l">
              <a:lnSpc>
                <a:spcPct val="90000"/>
              </a:lnSpc>
              <a:spcBef>
                <a:spcPts val="375"/>
              </a:spcBef>
              <a:spcAft>
                <a:spcPts val="0"/>
              </a:spcAft>
              <a:buClr>
                <a:schemeClr val="dk1"/>
              </a:buClr>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77" name="Google Shape;77;p51"/>
          <p:cNvSpPr txBox="1"/>
          <p:nvPr>
            <p:ph idx="10" type="dt"/>
          </p:nvPr>
        </p:nvSpPr>
        <p:spPr>
          <a:xfrm>
            <a:off x="628650" y="6356351"/>
            <a:ext cx="20574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8" name="Google Shape;78;p51"/>
          <p:cNvSpPr txBox="1"/>
          <p:nvPr>
            <p:ph idx="11" type="ftr"/>
          </p:nvPr>
        </p:nvSpPr>
        <p:spPr>
          <a:xfrm>
            <a:off x="3028950" y="6356351"/>
            <a:ext cx="30861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9" name="Google Shape;79;p51"/>
          <p:cNvSpPr txBox="1"/>
          <p:nvPr>
            <p:ph idx="12" type="sldNum"/>
          </p:nvPr>
        </p:nvSpPr>
        <p:spPr>
          <a:xfrm>
            <a:off x="6457950" y="6356351"/>
            <a:ext cx="20574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sk-SK"/>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Nadpis a obsah" type="obj">
  <p:cSld name="OBJECT">
    <p:bg>
      <p:bgPr>
        <a:solidFill>
          <a:schemeClr val="lt2"/>
        </a:solidFill>
      </p:bgPr>
    </p:bg>
    <p:spTree>
      <p:nvGrpSpPr>
        <p:cNvPr id="95" name="Shape 95"/>
        <p:cNvGrpSpPr/>
        <p:nvPr/>
      </p:nvGrpSpPr>
      <p:grpSpPr>
        <a:xfrm>
          <a:off x="0" y="0"/>
          <a:ext cx="0" cy="0"/>
          <a:chOff x="0" y="0"/>
          <a:chExt cx="0" cy="0"/>
        </a:xfrm>
      </p:grpSpPr>
      <p:sp>
        <p:nvSpPr>
          <p:cNvPr id="96" name="Google Shape;96;p31"/>
          <p:cNvSpPr txBox="1"/>
          <p:nvPr>
            <p:ph type="title"/>
          </p:nvPr>
        </p:nvSpPr>
        <p:spPr>
          <a:xfrm>
            <a:off x="301752" y="228600"/>
            <a:ext cx="8534400" cy="758952"/>
          </a:xfrm>
          <a:prstGeom prst="rect">
            <a:avLst/>
          </a:prstGeom>
          <a:noFill/>
          <a:ln>
            <a:noFill/>
          </a:ln>
        </p:spPr>
        <p:txBody>
          <a:bodyPr anchorCtr="0" anchor="b" bIns="45700" lIns="91425" spcFirstLastPara="1" rIns="91425" wrap="square" tIns="45700">
            <a:normAutofit/>
          </a:bodyPr>
          <a:lstStyle>
            <a:lvl1pPr lvl="0" algn="ctr">
              <a:spcBef>
                <a:spcPts val="0"/>
              </a:spcBef>
              <a:spcAft>
                <a:spcPts val="0"/>
              </a:spcAft>
              <a:buClr>
                <a:srgbClr val="CAA423"/>
              </a:buClr>
              <a:buSzPts val="3300"/>
              <a:buFont typeface="Georgia"/>
              <a:buNone/>
              <a:defRPr>
                <a:solidFill>
                  <a:srgbClr val="CAA423"/>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97" name="Google Shape;97;p31"/>
          <p:cNvSpPr txBox="1"/>
          <p:nvPr>
            <p:ph idx="10" type="dt"/>
          </p:nvPr>
        </p:nvSpPr>
        <p:spPr>
          <a:xfrm>
            <a:off x="5791200" y="6404984"/>
            <a:ext cx="3044952" cy="365760"/>
          </a:xfrm>
          <a:prstGeom prst="rect">
            <a:avLst/>
          </a:prstGeom>
          <a:noFill/>
          <a:ln>
            <a:noFill/>
          </a:ln>
        </p:spPr>
        <p:txBody>
          <a:bodyPr anchorCtr="0" anchor="t"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98" name="Google Shape;98;p31"/>
          <p:cNvSpPr txBox="1"/>
          <p:nvPr>
            <p:ph idx="11" type="ftr"/>
          </p:nvPr>
        </p:nvSpPr>
        <p:spPr>
          <a:xfrm>
            <a:off x="304800" y="6410848"/>
            <a:ext cx="3581400" cy="365760"/>
          </a:xfrm>
          <a:prstGeom prst="rect">
            <a:avLst/>
          </a:prstGeom>
          <a:noFill/>
          <a:ln>
            <a:noFill/>
          </a:ln>
        </p:spPr>
        <p:txBody>
          <a:bodyPr anchorCtr="0" anchor="t"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99" name="Google Shape;99;p31"/>
          <p:cNvSpPr txBox="1"/>
          <p:nvPr>
            <p:ph idx="12" type="sldNum"/>
          </p:nvPr>
        </p:nvSpPr>
        <p:spPr>
          <a:xfrm>
            <a:off x="4361688" y="1026372"/>
            <a:ext cx="457200" cy="441325"/>
          </a:xfrm>
          <a:prstGeom prst="rect">
            <a:avLst/>
          </a:prstGeom>
          <a:noFill/>
          <a:ln>
            <a:noFill/>
          </a:ln>
        </p:spPr>
        <p:txBody>
          <a:bodyPr anchorCtr="0" anchor="ctr" bIns="45700" lIns="45700" spcFirstLastPara="1" rIns="45700" wrap="square" tIns="45700">
            <a:normAutofit/>
          </a:bodyPr>
          <a:lstStyle>
            <a:lvl1pPr indent="0" lvl="0" marL="0" algn="ctr">
              <a:spcBef>
                <a:spcPts val="0"/>
              </a:spcBef>
              <a:buNone/>
              <a:defRPr/>
            </a:lvl1pPr>
            <a:lvl2pPr indent="0" lvl="1" marL="0" algn="ctr">
              <a:spcBef>
                <a:spcPts val="0"/>
              </a:spcBef>
              <a:buNone/>
              <a:defRPr/>
            </a:lvl2pPr>
            <a:lvl3pPr indent="0" lvl="2" marL="0" algn="ctr">
              <a:spcBef>
                <a:spcPts val="0"/>
              </a:spcBef>
              <a:buNone/>
              <a:defRPr/>
            </a:lvl3pPr>
            <a:lvl4pPr indent="0" lvl="3" marL="0" algn="ctr">
              <a:spcBef>
                <a:spcPts val="0"/>
              </a:spcBef>
              <a:buNone/>
              <a:defRPr/>
            </a:lvl4pPr>
            <a:lvl5pPr indent="0" lvl="4" marL="0" algn="ctr">
              <a:spcBef>
                <a:spcPts val="0"/>
              </a:spcBef>
              <a:buNone/>
              <a:defRPr/>
            </a:lvl5pPr>
            <a:lvl6pPr indent="0" lvl="5" marL="0" algn="ctr">
              <a:spcBef>
                <a:spcPts val="0"/>
              </a:spcBef>
              <a:buNone/>
              <a:defRPr/>
            </a:lvl6pPr>
            <a:lvl7pPr indent="0" lvl="6" marL="0" algn="ctr">
              <a:spcBef>
                <a:spcPts val="0"/>
              </a:spcBef>
              <a:buNone/>
              <a:defRPr/>
            </a:lvl7pPr>
            <a:lvl8pPr indent="0" lvl="7" marL="0" algn="ctr">
              <a:spcBef>
                <a:spcPts val="0"/>
              </a:spcBef>
              <a:buNone/>
              <a:defRPr/>
            </a:lvl8pPr>
            <a:lvl9pPr indent="0" lvl="8" marL="0" algn="ctr">
              <a:spcBef>
                <a:spcPts val="0"/>
              </a:spcBef>
              <a:buNone/>
              <a:defRPr/>
            </a:lvl9pPr>
          </a:lstStyle>
          <a:p>
            <a:pPr indent="0" lvl="0" marL="0" rtl="0" algn="ctr">
              <a:spcBef>
                <a:spcPts val="0"/>
              </a:spcBef>
              <a:spcAft>
                <a:spcPts val="0"/>
              </a:spcAft>
              <a:buNone/>
            </a:pPr>
            <a:fld id="{00000000-1234-1234-1234-123412341234}" type="slidenum">
              <a:rPr lang="sk-SK"/>
              <a:t>‹#›</a:t>
            </a:fld>
            <a:endParaRPr/>
          </a:p>
        </p:txBody>
      </p:sp>
      <p:sp>
        <p:nvSpPr>
          <p:cNvPr id="100" name="Google Shape;100;p31"/>
          <p:cNvSpPr txBox="1"/>
          <p:nvPr>
            <p:ph idx="1" type="body"/>
          </p:nvPr>
        </p:nvSpPr>
        <p:spPr>
          <a:xfrm>
            <a:off x="301752" y="1527048"/>
            <a:ext cx="8503920" cy="4572000"/>
          </a:xfrm>
          <a:prstGeom prst="rect">
            <a:avLst/>
          </a:prstGeom>
          <a:noFill/>
          <a:ln>
            <a:noFill/>
          </a:ln>
        </p:spPr>
        <p:txBody>
          <a:bodyPr anchorCtr="0" anchor="t" bIns="45700" lIns="91425" spcFirstLastPara="1" rIns="91425" wrap="square" tIns="45700">
            <a:normAutofit/>
          </a:bodyPr>
          <a:lstStyle>
            <a:lvl1pPr indent="-325755" lvl="0" marL="457200" algn="l">
              <a:spcBef>
                <a:spcPts val="360"/>
              </a:spcBef>
              <a:spcAft>
                <a:spcPts val="0"/>
              </a:spcAft>
              <a:buSzPts val="1530"/>
              <a:buChar char="⚫"/>
              <a:defRPr/>
            </a:lvl1pPr>
            <a:lvl2pPr indent="-308610" lvl="1" marL="914400" algn="l">
              <a:spcBef>
                <a:spcPts val="360"/>
              </a:spcBef>
              <a:spcAft>
                <a:spcPts val="0"/>
              </a:spcAft>
              <a:buSzPts val="1260"/>
              <a:buChar char="⚪"/>
              <a:defRPr/>
            </a:lvl2pPr>
            <a:lvl3pPr indent="-314325" lvl="2" marL="1371600" algn="l">
              <a:spcBef>
                <a:spcPts val="360"/>
              </a:spcBef>
              <a:spcAft>
                <a:spcPts val="0"/>
              </a:spcAft>
              <a:buSzPts val="1350"/>
              <a:buChar char="⯍"/>
              <a:defRPr/>
            </a:lvl3pPr>
            <a:lvl4pPr indent="-308610" lvl="3" marL="1828800" algn="l">
              <a:spcBef>
                <a:spcPts val="360"/>
              </a:spcBef>
              <a:spcAft>
                <a:spcPts val="0"/>
              </a:spcAft>
              <a:buSzPts val="1260"/>
              <a:buChar char="🞆"/>
              <a:defRPr/>
            </a:lvl4pPr>
            <a:lvl5pPr indent="-342900" lvl="4" marL="2286000" algn="l">
              <a:spcBef>
                <a:spcPts val="360"/>
              </a:spcBef>
              <a:spcAft>
                <a:spcPts val="0"/>
              </a:spcAft>
              <a:buSzPts val="1800"/>
              <a:buChar char="•"/>
              <a:defRPr/>
            </a:lvl5pPr>
            <a:lvl6pPr indent="-320039" lvl="5" marL="2743200" algn="l">
              <a:spcBef>
                <a:spcPts val="360"/>
              </a:spcBef>
              <a:spcAft>
                <a:spcPts val="0"/>
              </a:spcAft>
              <a:buSzPts val="1440"/>
              <a:buChar char="⚫"/>
              <a:defRPr/>
            </a:lvl6pPr>
            <a:lvl7pPr indent="-331470" lvl="6" marL="3200400" algn="l">
              <a:spcBef>
                <a:spcPts val="360"/>
              </a:spcBef>
              <a:spcAft>
                <a:spcPts val="0"/>
              </a:spcAft>
              <a:buSzPts val="1620"/>
              <a:buChar char="•"/>
              <a:defRPr/>
            </a:lvl7pPr>
            <a:lvl8pPr indent="-342900" lvl="7" marL="3657600" algn="l">
              <a:spcBef>
                <a:spcPts val="360"/>
              </a:spcBef>
              <a:spcAft>
                <a:spcPts val="0"/>
              </a:spcAft>
              <a:buSzPts val="1800"/>
              <a:buChar char="•"/>
              <a:defRPr/>
            </a:lvl8pPr>
            <a:lvl9pPr indent="-331470" lvl="8" marL="4114800" algn="l">
              <a:spcBef>
                <a:spcPts val="360"/>
              </a:spcBef>
              <a:spcAft>
                <a:spcPts val="0"/>
              </a:spcAft>
              <a:buSzPts val="1620"/>
              <a:buChar char="•"/>
              <a:defRPr/>
            </a:lvl9pPr>
          </a:lstStyle>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Úvodná snímka" showMasterSp="0" type="title">
  <p:cSld name="TITLE">
    <p:bg>
      <p:bgPr>
        <a:solidFill>
          <a:schemeClr val="lt2"/>
        </a:solidFill>
      </p:bgPr>
    </p:bg>
    <p:spTree>
      <p:nvGrpSpPr>
        <p:cNvPr id="101" name="Shape 101"/>
        <p:cNvGrpSpPr/>
        <p:nvPr/>
      </p:nvGrpSpPr>
      <p:grpSpPr>
        <a:xfrm>
          <a:off x="0" y="0"/>
          <a:ext cx="0" cy="0"/>
          <a:chOff x="0" y="0"/>
          <a:chExt cx="0" cy="0"/>
        </a:xfrm>
      </p:grpSpPr>
      <p:sp>
        <p:nvSpPr>
          <p:cNvPr id="102" name="Google Shape;102;p32"/>
          <p:cNvSpPr/>
          <p:nvPr/>
        </p:nvSpPr>
        <p:spPr>
          <a:xfrm>
            <a:off x="0" y="6705600"/>
            <a:ext cx="9144000" cy="152400"/>
          </a:xfrm>
          <a:prstGeom prst="rect">
            <a:avLst/>
          </a:pr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Georgia"/>
              <a:ea typeface="Georgia"/>
              <a:cs typeface="Georgia"/>
              <a:sym typeface="Georgia"/>
            </a:endParaRPr>
          </a:p>
        </p:txBody>
      </p:sp>
      <p:sp>
        <p:nvSpPr>
          <p:cNvPr id="103" name="Google Shape;103;p32"/>
          <p:cNvSpPr/>
          <p:nvPr/>
        </p:nvSpPr>
        <p:spPr>
          <a:xfrm>
            <a:off x="8991600" y="3048"/>
            <a:ext cx="152400" cy="6858000"/>
          </a:xfrm>
          <a:prstGeom prst="rect">
            <a:avLst/>
          </a:pr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Georgia"/>
              <a:ea typeface="Georgia"/>
              <a:cs typeface="Georgia"/>
              <a:sym typeface="Georgia"/>
            </a:endParaRPr>
          </a:p>
        </p:txBody>
      </p:sp>
      <p:sp>
        <p:nvSpPr>
          <p:cNvPr id="104" name="Google Shape;104;p32"/>
          <p:cNvSpPr/>
          <p:nvPr/>
        </p:nvSpPr>
        <p:spPr>
          <a:xfrm>
            <a:off x="0" y="0"/>
            <a:ext cx="152400" cy="6858000"/>
          </a:xfrm>
          <a:prstGeom prst="rect">
            <a:avLst/>
          </a:pr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Georgia"/>
              <a:ea typeface="Georgia"/>
              <a:cs typeface="Georgia"/>
              <a:sym typeface="Georgia"/>
            </a:endParaRPr>
          </a:p>
        </p:txBody>
      </p:sp>
      <p:sp>
        <p:nvSpPr>
          <p:cNvPr id="105" name="Google Shape;105;p32"/>
          <p:cNvSpPr/>
          <p:nvPr/>
        </p:nvSpPr>
        <p:spPr>
          <a:xfrm>
            <a:off x="0" y="0"/>
            <a:ext cx="9144000" cy="2514600"/>
          </a:xfrm>
          <a:prstGeom prst="rect">
            <a:avLst/>
          </a:pr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Georgia"/>
              <a:ea typeface="Georgia"/>
              <a:cs typeface="Georgia"/>
              <a:sym typeface="Georgia"/>
            </a:endParaRPr>
          </a:p>
        </p:txBody>
      </p:sp>
      <p:sp>
        <p:nvSpPr>
          <p:cNvPr id="106" name="Google Shape;106;p32"/>
          <p:cNvSpPr/>
          <p:nvPr/>
        </p:nvSpPr>
        <p:spPr>
          <a:xfrm>
            <a:off x="146304" y="6391656"/>
            <a:ext cx="8833104" cy="309563"/>
          </a:xfrm>
          <a:prstGeom prst="rect">
            <a:avLst/>
          </a:prstGeom>
          <a:solidFill>
            <a:schemeClr val="accent3"/>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Georgia"/>
              <a:ea typeface="Georgia"/>
              <a:cs typeface="Georgia"/>
              <a:sym typeface="Georgia"/>
            </a:endParaRPr>
          </a:p>
        </p:txBody>
      </p:sp>
      <p:sp>
        <p:nvSpPr>
          <p:cNvPr id="107" name="Google Shape;107;p32"/>
          <p:cNvSpPr txBox="1"/>
          <p:nvPr>
            <p:ph idx="1" type="subTitle"/>
          </p:nvPr>
        </p:nvSpPr>
        <p:spPr>
          <a:xfrm>
            <a:off x="1371600" y="2819400"/>
            <a:ext cx="6400800" cy="1752600"/>
          </a:xfrm>
          <a:prstGeom prst="rect">
            <a:avLst/>
          </a:prstGeom>
          <a:noFill/>
          <a:ln>
            <a:noFill/>
          </a:ln>
        </p:spPr>
        <p:txBody>
          <a:bodyPr anchorCtr="0" anchor="t" bIns="45700" lIns="91425" spcFirstLastPara="1" rIns="91425" wrap="square" tIns="45700">
            <a:normAutofit/>
          </a:bodyPr>
          <a:lstStyle>
            <a:lvl1pPr lvl="0" algn="ctr">
              <a:spcBef>
                <a:spcPts val="320"/>
              </a:spcBef>
              <a:spcAft>
                <a:spcPts val="0"/>
              </a:spcAft>
              <a:buSzPts val="1360"/>
              <a:buNone/>
              <a:defRPr b="1" sz="1600" cap="none">
                <a:solidFill>
                  <a:schemeClr val="dk2"/>
                </a:solidFill>
              </a:defRPr>
            </a:lvl1pPr>
            <a:lvl2pPr lvl="1" algn="ctr">
              <a:spcBef>
                <a:spcPts val="360"/>
              </a:spcBef>
              <a:spcAft>
                <a:spcPts val="0"/>
              </a:spcAft>
              <a:buSzPts val="1260"/>
              <a:buNone/>
              <a:defRPr/>
            </a:lvl2pPr>
            <a:lvl3pPr lvl="2" algn="ctr">
              <a:spcBef>
                <a:spcPts val="360"/>
              </a:spcBef>
              <a:spcAft>
                <a:spcPts val="0"/>
              </a:spcAft>
              <a:buSzPts val="1350"/>
              <a:buNone/>
              <a:defRPr/>
            </a:lvl3pPr>
            <a:lvl4pPr lvl="3" algn="ctr">
              <a:spcBef>
                <a:spcPts val="360"/>
              </a:spcBef>
              <a:spcAft>
                <a:spcPts val="0"/>
              </a:spcAft>
              <a:buSzPts val="1260"/>
              <a:buNone/>
              <a:defRPr/>
            </a:lvl4pPr>
            <a:lvl5pPr lvl="4" algn="ctr">
              <a:spcBef>
                <a:spcPts val="360"/>
              </a:spcBef>
              <a:spcAft>
                <a:spcPts val="0"/>
              </a:spcAft>
              <a:buSzPts val="1800"/>
              <a:buNone/>
              <a:defRPr/>
            </a:lvl5pPr>
            <a:lvl6pPr lvl="5" algn="ctr">
              <a:spcBef>
                <a:spcPts val="360"/>
              </a:spcBef>
              <a:spcAft>
                <a:spcPts val="0"/>
              </a:spcAft>
              <a:buSzPts val="1440"/>
              <a:buNone/>
              <a:defRPr/>
            </a:lvl6pPr>
            <a:lvl7pPr lvl="6" algn="ctr">
              <a:spcBef>
                <a:spcPts val="360"/>
              </a:spcBef>
              <a:spcAft>
                <a:spcPts val="0"/>
              </a:spcAft>
              <a:buSzPts val="1620"/>
              <a:buNone/>
              <a:defRPr/>
            </a:lvl7pPr>
            <a:lvl8pPr lvl="7" algn="ctr">
              <a:spcBef>
                <a:spcPts val="360"/>
              </a:spcBef>
              <a:spcAft>
                <a:spcPts val="0"/>
              </a:spcAft>
              <a:buSzPts val="1800"/>
              <a:buNone/>
              <a:defRPr/>
            </a:lvl8pPr>
            <a:lvl9pPr lvl="8" algn="ctr">
              <a:spcBef>
                <a:spcPts val="360"/>
              </a:spcBef>
              <a:spcAft>
                <a:spcPts val="0"/>
              </a:spcAft>
              <a:buSzPts val="1620"/>
              <a:buNone/>
              <a:defRPr/>
            </a:lvl9pPr>
          </a:lstStyle>
          <a:p/>
        </p:txBody>
      </p:sp>
      <p:sp>
        <p:nvSpPr>
          <p:cNvPr id="108" name="Google Shape;108;p32"/>
          <p:cNvSpPr txBox="1"/>
          <p:nvPr>
            <p:ph idx="10" type="dt"/>
          </p:nvPr>
        </p:nvSpPr>
        <p:spPr>
          <a:xfrm>
            <a:off x="5791200" y="6404984"/>
            <a:ext cx="3044952" cy="365760"/>
          </a:xfrm>
          <a:prstGeom prst="rect">
            <a:avLst/>
          </a:prstGeom>
          <a:noFill/>
          <a:ln>
            <a:noFill/>
          </a:ln>
        </p:spPr>
        <p:txBody>
          <a:bodyPr anchorCtr="0" anchor="t"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09" name="Google Shape;109;p32"/>
          <p:cNvSpPr txBox="1"/>
          <p:nvPr>
            <p:ph idx="11" type="ftr"/>
          </p:nvPr>
        </p:nvSpPr>
        <p:spPr>
          <a:xfrm>
            <a:off x="304800" y="6410848"/>
            <a:ext cx="3581400" cy="365760"/>
          </a:xfrm>
          <a:prstGeom prst="rect">
            <a:avLst/>
          </a:prstGeom>
          <a:noFill/>
          <a:ln>
            <a:noFill/>
          </a:ln>
        </p:spPr>
        <p:txBody>
          <a:bodyPr anchorCtr="0" anchor="t"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cxnSp>
        <p:nvCxnSpPr>
          <p:cNvPr id="110" name="Google Shape;110;p32"/>
          <p:cNvCxnSpPr/>
          <p:nvPr/>
        </p:nvCxnSpPr>
        <p:spPr>
          <a:xfrm>
            <a:off x="155448" y="2420112"/>
            <a:ext cx="8833104" cy="0"/>
          </a:xfrm>
          <a:prstGeom prst="straightConnector1">
            <a:avLst/>
          </a:prstGeom>
          <a:noFill/>
          <a:ln cap="flat" cmpd="sng" w="11425">
            <a:solidFill>
              <a:srgbClr val="CAA423"/>
            </a:solidFill>
            <a:prstDash val="dash"/>
            <a:round/>
            <a:headEnd len="sm" w="sm" type="none"/>
            <a:tailEnd len="sm" w="sm" type="none"/>
          </a:ln>
        </p:spPr>
      </p:cxnSp>
      <p:sp>
        <p:nvSpPr>
          <p:cNvPr id="111" name="Google Shape;111;p32"/>
          <p:cNvSpPr/>
          <p:nvPr/>
        </p:nvSpPr>
        <p:spPr>
          <a:xfrm>
            <a:off x="152400" y="152400"/>
            <a:ext cx="8833104" cy="6547104"/>
          </a:xfrm>
          <a:prstGeom prst="rect">
            <a:avLst/>
          </a:prstGeom>
          <a:noFill/>
          <a:ln cap="flat" cmpd="sng" w="9525">
            <a:solidFill>
              <a:srgbClr val="CAA423"/>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Georgia"/>
              <a:ea typeface="Georgia"/>
              <a:cs typeface="Georgia"/>
              <a:sym typeface="Georgia"/>
            </a:endParaRPr>
          </a:p>
        </p:txBody>
      </p:sp>
      <p:sp>
        <p:nvSpPr>
          <p:cNvPr id="112" name="Google Shape;112;p32"/>
          <p:cNvSpPr/>
          <p:nvPr/>
        </p:nvSpPr>
        <p:spPr>
          <a:xfrm>
            <a:off x="4267200" y="2115312"/>
            <a:ext cx="609600" cy="609600"/>
          </a:xfrm>
          <a:prstGeom prst="ellipse">
            <a:avLst/>
          </a:prstGeom>
          <a:solidFill>
            <a:srgbClr val="FFFFF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Georgia"/>
              <a:ea typeface="Georgia"/>
              <a:cs typeface="Georgia"/>
              <a:sym typeface="Georgia"/>
            </a:endParaRPr>
          </a:p>
        </p:txBody>
      </p:sp>
      <p:sp>
        <p:nvSpPr>
          <p:cNvPr id="113" name="Google Shape;113;p32"/>
          <p:cNvSpPr/>
          <p:nvPr/>
        </p:nvSpPr>
        <p:spPr>
          <a:xfrm>
            <a:off x="4361688" y="2209800"/>
            <a:ext cx="420624" cy="420624"/>
          </a:xfrm>
          <a:prstGeom prst="ellipse">
            <a:avLst/>
          </a:prstGeom>
          <a:solidFill>
            <a:srgbClr val="FFFFFF"/>
          </a:solidFill>
          <a:ln cap="rnd" cmpd="dbl" w="50800">
            <a:solidFill>
              <a:srgbClr val="CAA423"/>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Georgia"/>
              <a:ea typeface="Georgia"/>
              <a:cs typeface="Georgia"/>
              <a:sym typeface="Georgia"/>
            </a:endParaRPr>
          </a:p>
        </p:txBody>
      </p:sp>
      <p:sp>
        <p:nvSpPr>
          <p:cNvPr id="114" name="Google Shape;114;p32"/>
          <p:cNvSpPr txBox="1"/>
          <p:nvPr>
            <p:ph idx="12" type="sldNum"/>
          </p:nvPr>
        </p:nvSpPr>
        <p:spPr>
          <a:xfrm>
            <a:off x="4343400" y="2199450"/>
            <a:ext cx="457200" cy="441325"/>
          </a:xfrm>
          <a:prstGeom prst="rect">
            <a:avLst/>
          </a:prstGeom>
          <a:noFill/>
          <a:ln>
            <a:noFill/>
          </a:ln>
        </p:spPr>
        <p:txBody>
          <a:bodyPr anchorCtr="0" anchor="ctr" bIns="45700" lIns="45700" spcFirstLastPara="1" rIns="45700" wrap="square" tIns="45700">
            <a:normAutofit/>
          </a:bodyPr>
          <a:lstStyle>
            <a:lvl1pPr indent="0" lvl="0" marL="0" algn="ctr">
              <a:spcBef>
                <a:spcPts val="0"/>
              </a:spcBef>
              <a:buNone/>
              <a:defRPr sz="1600">
                <a:solidFill>
                  <a:srgbClr val="CAA423"/>
                </a:solidFill>
                <a:latin typeface="Georgia"/>
                <a:ea typeface="Georgia"/>
                <a:cs typeface="Georgia"/>
                <a:sym typeface="Georgia"/>
              </a:defRPr>
            </a:lvl1pPr>
            <a:lvl2pPr indent="0" lvl="1" marL="0" algn="ctr">
              <a:spcBef>
                <a:spcPts val="0"/>
              </a:spcBef>
              <a:buNone/>
              <a:defRPr sz="1600">
                <a:solidFill>
                  <a:srgbClr val="CAA423"/>
                </a:solidFill>
                <a:latin typeface="Georgia"/>
                <a:ea typeface="Georgia"/>
                <a:cs typeface="Georgia"/>
                <a:sym typeface="Georgia"/>
              </a:defRPr>
            </a:lvl2pPr>
            <a:lvl3pPr indent="0" lvl="2" marL="0" algn="ctr">
              <a:spcBef>
                <a:spcPts val="0"/>
              </a:spcBef>
              <a:buNone/>
              <a:defRPr sz="1600">
                <a:solidFill>
                  <a:srgbClr val="CAA423"/>
                </a:solidFill>
                <a:latin typeface="Georgia"/>
                <a:ea typeface="Georgia"/>
                <a:cs typeface="Georgia"/>
                <a:sym typeface="Georgia"/>
              </a:defRPr>
            </a:lvl3pPr>
            <a:lvl4pPr indent="0" lvl="3" marL="0" algn="ctr">
              <a:spcBef>
                <a:spcPts val="0"/>
              </a:spcBef>
              <a:buNone/>
              <a:defRPr sz="1600">
                <a:solidFill>
                  <a:srgbClr val="CAA423"/>
                </a:solidFill>
                <a:latin typeface="Georgia"/>
                <a:ea typeface="Georgia"/>
                <a:cs typeface="Georgia"/>
                <a:sym typeface="Georgia"/>
              </a:defRPr>
            </a:lvl4pPr>
            <a:lvl5pPr indent="0" lvl="4" marL="0" algn="ctr">
              <a:spcBef>
                <a:spcPts val="0"/>
              </a:spcBef>
              <a:buNone/>
              <a:defRPr sz="1600">
                <a:solidFill>
                  <a:srgbClr val="CAA423"/>
                </a:solidFill>
                <a:latin typeface="Georgia"/>
                <a:ea typeface="Georgia"/>
                <a:cs typeface="Georgia"/>
                <a:sym typeface="Georgia"/>
              </a:defRPr>
            </a:lvl5pPr>
            <a:lvl6pPr indent="0" lvl="5" marL="0" algn="ctr">
              <a:spcBef>
                <a:spcPts val="0"/>
              </a:spcBef>
              <a:buNone/>
              <a:defRPr sz="1600">
                <a:solidFill>
                  <a:srgbClr val="CAA423"/>
                </a:solidFill>
                <a:latin typeface="Georgia"/>
                <a:ea typeface="Georgia"/>
                <a:cs typeface="Georgia"/>
                <a:sym typeface="Georgia"/>
              </a:defRPr>
            </a:lvl6pPr>
            <a:lvl7pPr indent="0" lvl="6" marL="0" algn="ctr">
              <a:spcBef>
                <a:spcPts val="0"/>
              </a:spcBef>
              <a:buNone/>
              <a:defRPr sz="1600">
                <a:solidFill>
                  <a:srgbClr val="CAA423"/>
                </a:solidFill>
                <a:latin typeface="Georgia"/>
                <a:ea typeface="Georgia"/>
                <a:cs typeface="Georgia"/>
                <a:sym typeface="Georgia"/>
              </a:defRPr>
            </a:lvl7pPr>
            <a:lvl8pPr indent="0" lvl="7" marL="0" algn="ctr">
              <a:spcBef>
                <a:spcPts val="0"/>
              </a:spcBef>
              <a:buNone/>
              <a:defRPr sz="1600">
                <a:solidFill>
                  <a:srgbClr val="CAA423"/>
                </a:solidFill>
                <a:latin typeface="Georgia"/>
                <a:ea typeface="Georgia"/>
                <a:cs typeface="Georgia"/>
                <a:sym typeface="Georgia"/>
              </a:defRPr>
            </a:lvl8pPr>
            <a:lvl9pPr indent="0" lvl="8" marL="0" algn="ctr">
              <a:spcBef>
                <a:spcPts val="0"/>
              </a:spcBef>
              <a:buNone/>
              <a:defRPr sz="1600">
                <a:solidFill>
                  <a:srgbClr val="CAA423"/>
                </a:solidFill>
                <a:latin typeface="Georgia"/>
                <a:ea typeface="Georgia"/>
                <a:cs typeface="Georgia"/>
                <a:sym typeface="Georgia"/>
              </a:defRPr>
            </a:lvl9pPr>
          </a:lstStyle>
          <a:p>
            <a:pPr indent="0" lvl="0" marL="0" rtl="0" algn="ctr">
              <a:spcBef>
                <a:spcPts val="0"/>
              </a:spcBef>
              <a:spcAft>
                <a:spcPts val="0"/>
              </a:spcAft>
              <a:buNone/>
            </a:pPr>
            <a:fld id="{00000000-1234-1234-1234-123412341234}" type="slidenum">
              <a:rPr lang="sk-SK"/>
              <a:t>‹#›</a:t>
            </a:fld>
            <a:endParaRPr/>
          </a:p>
        </p:txBody>
      </p:sp>
      <p:sp>
        <p:nvSpPr>
          <p:cNvPr id="115" name="Google Shape;115;p32"/>
          <p:cNvSpPr txBox="1"/>
          <p:nvPr>
            <p:ph type="ctrTitle"/>
          </p:nvPr>
        </p:nvSpPr>
        <p:spPr>
          <a:xfrm>
            <a:off x="685800" y="381000"/>
            <a:ext cx="7772400" cy="1752600"/>
          </a:xfrm>
          <a:prstGeom prst="rect">
            <a:avLst/>
          </a:prstGeom>
          <a:noFill/>
          <a:ln>
            <a:noFill/>
          </a:ln>
        </p:spPr>
        <p:txBody>
          <a:bodyPr anchorCtr="0" anchor="b" bIns="45700" lIns="91425" spcFirstLastPara="1" rIns="91425" wrap="square" tIns="45700">
            <a:normAutofit/>
          </a:bodyPr>
          <a:lstStyle>
            <a:lvl1pPr lvl="0" algn="ctr">
              <a:spcBef>
                <a:spcPts val="0"/>
              </a:spcBef>
              <a:spcAft>
                <a:spcPts val="0"/>
              </a:spcAft>
              <a:buClr>
                <a:schemeClr val="accent1"/>
              </a:buClr>
              <a:buSzPts val="4200"/>
              <a:buFont typeface="Georgia"/>
              <a:buNone/>
              <a:defRPr sz="4200">
                <a:solidFill>
                  <a:schemeClr val="accen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va obsahy" type="twoObj">
  <p:cSld name="TWO_OBJECTS">
    <p:bg>
      <p:bgPr>
        <a:solidFill>
          <a:schemeClr val="lt2"/>
        </a:solidFill>
      </p:bgPr>
    </p:bg>
    <p:spTree>
      <p:nvGrpSpPr>
        <p:cNvPr id="116" name="Shape 116"/>
        <p:cNvGrpSpPr/>
        <p:nvPr/>
      </p:nvGrpSpPr>
      <p:grpSpPr>
        <a:xfrm>
          <a:off x="0" y="0"/>
          <a:ext cx="0" cy="0"/>
          <a:chOff x="0" y="0"/>
          <a:chExt cx="0" cy="0"/>
        </a:xfrm>
      </p:grpSpPr>
      <p:sp>
        <p:nvSpPr>
          <p:cNvPr id="117" name="Google Shape;117;p33"/>
          <p:cNvSpPr txBox="1"/>
          <p:nvPr>
            <p:ph type="title"/>
          </p:nvPr>
        </p:nvSpPr>
        <p:spPr>
          <a:xfrm>
            <a:off x="301752" y="228600"/>
            <a:ext cx="8534400" cy="758952"/>
          </a:xfrm>
          <a:prstGeom prst="rect">
            <a:avLst/>
          </a:prstGeom>
          <a:noFill/>
          <a:ln>
            <a:noFill/>
          </a:ln>
        </p:spPr>
        <p:txBody>
          <a:bodyPr anchorCtr="0" anchor="b" bIns="45700" lIns="91425" spcFirstLastPara="1" rIns="91425" wrap="square" tIns="45700">
            <a:normAutofit/>
          </a:bodyPr>
          <a:lstStyle>
            <a:lvl1pPr lvl="0" algn="ctr">
              <a:spcBef>
                <a:spcPts val="0"/>
              </a:spcBef>
              <a:spcAft>
                <a:spcPts val="0"/>
              </a:spcAft>
              <a:buClr>
                <a:srgbClr val="CAA423"/>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18" name="Google Shape;118;p33"/>
          <p:cNvSpPr txBox="1"/>
          <p:nvPr>
            <p:ph idx="10" type="dt"/>
          </p:nvPr>
        </p:nvSpPr>
        <p:spPr>
          <a:xfrm>
            <a:off x="5791200" y="6409944"/>
            <a:ext cx="3044952" cy="365760"/>
          </a:xfrm>
          <a:prstGeom prst="rect">
            <a:avLst/>
          </a:prstGeom>
          <a:noFill/>
          <a:ln>
            <a:noFill/>
          </a:ln>
        </p:spPr>
        <p:txBody>
          <a:bodyPr anchorCtr="0" anchor="t"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19" name="Google Shape;119;p33"/>
          <p:cNvSpPr txBox="1"/>
          <p:nvPr>
            <p:ph idx="11" type="ftr"/>
          </p:nvPr>
        </p:nvSpPr>
        <p:spPr>
          <a:xfrm>
            <a:off x="304800" y="6410848"/>
            <a:ext cx="3581400" cy="365760"/>
          </a:xfrm>
          <a:prstGeom prst="rect">
            <a:avLst/>
          </a:prstGeom>
          <a:noFill/>
          <a:ln>
            <a:noFill/>
          </a:ln>
        </p:spPr>
        <p:txBody>
          <a:bodyPr anchorCtr="0" anchor="t"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20" name="Google Shape;120;p33"/>
          <p:cNvSpPr txBox="1"/>
          <p:nvPr>
            <p:ph idx="12" type="sldNum"/>
          </p:nvPr>
        </p:nvSpPr>
        <p:spPr>
          <a:xfrm>
            <a:off x="4343400" y="1040174"/>
            <a:ext cx="457200" cy="441325"/>
          </a:xfrm>
          <a:prstGeom prst="rect">
            <a:avLst/>
          </a:prstGeom>
          <a:noFill/>
          <a:ln>
            <a:noFill/>
          </a:ln>
        </p:spPr>
        <p:txBody>
          <a:bodyPr anchorCtr="0" anchor="ctr" bIns="45700" lIns="45700" spcFirstLastPara="1" rIns="45700" wrap="square" tIns="45700">
            <a:normAutofit/>
          </a:bodyPr>
          <a:lstStyle>
            <a:lvl1pPr indent="0" lvl="0" marL="0" algn="ctr">
              <a:spcBef>
                <a:spcPts val="0"/>
              </a:spcBef>
              <a:buNone/>
              <a:defRPr/>
            </a:lvl1pPr>
            <a:lvl2pPr indent="0" lvl="1" marL="0" algn="ctr">
              <a:spcBef>
                <a:spcPts val="0"/>
              </a:spcBef>
              <a:buNone/>
              <a:defRPr/>
            </a:lvl2pPr>
            <a:lvl3pPr indent="0" lvl="2" marL="0" algn="ctr">
              <a:spcBef>
                <a:spcPts val="0"/>
              </a:spcBef>
              <a:buNone/>
              <a:defRPr/>
            </a:lvl3pPr>
            <a:lvl4pPr indent="0" lvl="3" marL="0" algn="ctr">
              <a:spcBef>
                <a:spcPts val="0"/>
              </a:spcBef>
              <a:buNone/>
              <a:defRPr/>
            </a:lvl4pPr>
            <a:lvl5pPr indent="0" lvl="4" marL="0" algn="ctr">
              <a:spcBef>
                <a:spcPts val="0"/>
              </a:spcBef>
              <a:buNone/>
              <a:defRPr/>
            </a:lvl5pPr>
            <a:lvl6pPr indent="0" lvl="5" marL="0" algn="ctr">
              <a:spcBef>
                <a:spcPts val="0"/>
              </a:spcBef>
              <a:buNone/>
              <a:defRPr/>
            </a:lvl6pPr>
            <a:lvl7pPr indent="0" lvl="6" marL="0" algn="ctr">
              <a:spcBef>
                <a:spcPts val="0"/>
              </a:spcBef>
              <a:buNone/>
              <a:defRPr/>
            </a:lvl7pPr>
            <a:lvl8pPr indent="0" lvl="7" marL="0" algn="ctr">
              <a:spcBef>
                <a:spcPts val="0"/>
              </a:spcBef>
              <a:buNone/>
              <a:defRPr/>
            </a:lvl8pPr>
            <a:lvl9pPr indent="0" lvl="8" marL="0" algn="ctr">
              <a:spcBef>
                <a:spcPts val="0"/>
              </a:spcBef>
              <a:buNone/>
              <a:defRPr/>
            </a:lvl9pPr>
          </a:lstStyle>
          <a:p>
            <a:pPr indent="0" lvl="0" marL="0" rtl="0" algn="ctr">
              <a:spcBef>
                <a:spcPts val="0"/>
              </a:spcBef>
              <a:spcAft>
                <a:spcPts val="0"/>
              </a:spcAft>
              <a:buNone/>
            </a:pPr>
            <a:fld id="{00000000-1234-1234-1234-123412341234}" type="slidenum">
              <a:rPr lang="sk-SK"/>
              <a:t>‹#›</a:t>
            </a:fld>
            <a:endParaRPr/>
          </a:p>
        </p:txBody>
      </p:sp>
      <p:cxnSp>
        <p:nvCxnSpPr>
          <p:cNvPr id="121" name="Google Shape;121;p33"/>
          <p:cNvCxnSpPr/>
          <p:nvPr/>
        </p:nvCxnSpPr>
        <p:spPr>
          <a:xfrm flipH="1" rot="10800000">
            <a:off x="4563080" y="1575652"/>
            <a:ext cx="8921" cy="4819557"/>
          </a:xfrm>
          <a:prstGeom prst="straightConnector1">
            <a:avLst/>
          </a:prstGeom>
          <a:noFill/>
          <a:ln cap="flat" cmpd="sng" w="9525">
            <a:solidFill>
              <a:schemeClr val="dk2"/>
            </a:solidFill>
            <a:prstDash val="dash"/>
            <a:round/>
            <a:headEnd len="sm" w="sm" type="none"/>
            <a:tailEnd len="sm" w="sm" type="none"/>
          </a:ln>
        </p:spPr>
      </p:cxnSp>
      <p:sp>
        <p:nvSpPr>
          <p:cNvPr id="122" name="Google Shape;122;p33"/>
          <p:cNvSpPr txBox="1"/>
          <p:nvPr>
            <p:ph idx="1" type="body"/>
          </p:nvPr>
        </p:nvSpPr>
        <p:spPr>
          <a:xfrm>
            <a:off x="301752" y="1371600"/>
            <a:ext cx="4038600" cy="4681728"/>
          </a:xfrm>
          <a:prstGeom prst="rect">
            <a:avLst/>
          </a:prstGeom>
          <a:noFill/>
          <a:ln>
            <a:noFill/>
          </a:ln>
        </p:spPr>
        <p:txBody>
          <a:bodyPr anchorCtr="0" anchor="t" bIns="45700" lIns="91425" spcFirstLastPara="1" rIns="91425" wrap="square" tIns="45700">
            <a:normAutofit/>
          </a:bodyPr>
          <a:lstStyle>
            <a:lvl1pPr indent="-363537" lvl="0" marL="457200" algn="l">
              <a:spcBef>
                <a:spcPts val="500"/>
              </a:spcBef>
              <a:spcAft>
                <a:spcPts val="0"/>
              </a:spcAft>
              <a:buSzPts val="2125"/>
              <a:buChar char="⚫"/>
              <a:defRPr sz="2500"/>
            </a:lvl1pPr>
            <a:lvl2pPr indent="-308610" lvl="1" marL="914400" algn="l">
              <a:spcBef>
                <a:spcPts val="360"/>
              </a:spcBef>
              <a:spcAft>
                <a:spcPts val="0"/>
              </a:spcAft>
              <a:buSzPts val="1260"/>
              <a:buChar char="⚪"/>
              <a:defRPr/>
            </a:lvl2pPr>
            <a:lvl3pPr indent="-314325" lvl="2" marL="1371600" algn="l">
              <a:spcBef>
                <a:spcPts val="360"/>
              </a:spcBef>
              <a:spcAft>
                <a:spcPts val="0"/>
              </a:spcAft>
              <a:buSzPts val="1350"/>
              <a:buChar char="⯍"/>
              <a:defRPr/>
            </a:lvl3pPr>
            <a:lvl4pPr indent="-308610" lvl="3" marL="1828800" algn="l">
              <a:spcBef>
                <a:spcPts val="360"/>
              </a:spcBef>
              <a:spcAft>
                <a:spcPts val="0"/>
              </a:spcAft>
              <a:buSzPts val="1260"/>
              <a:buChar char="🞆"/>
              <a:defRPr/>
            </a:lvl4pPr>
            <a:lvl5pPr indent="-342900" lvl="4" marL="2286000" algn="l">
              <a:spcBef>
                <a:spcPts val="360"/>
              </a:spcBef>
              <a:spcAft>
                <a:spcPts val="0"/>
              </a:spcAft>
              <a:buSzPts val="1800"/>
              <a:buChar char="•"/>
              <a:defRPr/>
            </a:lvl5pPr>
            <a:lvl6pPr indent="-320039" lvl="5" marL="2743200" algn="l">
              <a:spcBef>
                <a:spcPts val="360"/>
              </a:spcBef>
              <a:spcAft>
                <a:spcPts val="0"/>
              </a:spcAft>
              <a:buSzPts val="1440"/>
              <a:buChar char="⚫"/>
              <a:defRPr/>
            </a:lvl6pPr>
            <a:lvl7pPr indent="-331470" lvl="6" marL="3200400" algn="l">
              <a:spcBef>
                <a:spcPts val="360"/>
              </a:spcBef>
              <a:spcAft>
                <a:spcPts val="0"/>
              </a:spcAft>
              <a:buSzPts val="1620"/>
              <a:buChar char="•"/>
              <a:defRPr/>
            </a:lvl7pPr>
            <a:lvl8pPr indent="-342900" lvl="7" marL="3657600" algn="l">
              <a:spcBef>
                <a:spcPts val="360"/>
              </a:spcBef>
              <a:spcAft>
                <a:spcPts val="0"/>
              </a:spcAft>
              <a:buSzPts val="1800"/>
              <a:buChar char="•"/>
              <a:defRPr/>
            </a:lvl8pPr>
            <a:lvl9pPr indent="-331470" lvl="8" marL="4114800" algn="l">
              <a:spcBef>
                <a:spcPts val="360"/>
              </a:spcBef>
              <a:spcAft>
                <a:spcPts val="0"/>
              </a:spcAft>
              <a:buSzPts val="1620"/>
              <a:buChar char="•"/>
              <a:defRPr/>
            </a:lvl9pPr>
          </a:lstStyle>
          <a:p/>
        </p:txBody>
      </p:sp>
      <p:sp>
        <p:nvSpPr>
          <p:cNvPr id="123" name="Google Shape;123;p33"/>
          <p:cNvSpPr txBox="1"/>
          <p:nvPr>
            <p:ph idx="2" type="body"/>
          </p:nvPr>
        </p:nvSpPr>
        <p:spPr>
          <a:xfrm>
            <a:off x="4800600" y="1371600"/>
            <a:ext cx="4038600" cy="4681728"/>
          </a:xfrm>
          <a:prstGeom prst="rect">
            <a:avLst/>
          </a:prstGeom>
          <a:noFill/>
          <a:ln>
            <a:noFill/>
          </a:ln>
        </p:spPr>
        <p:txBody>
          <a:bodyPr anchorCtr="0" anchor="t" bIns="45700" lIns="91425" spcFirstLastPara="1" rIns="91425" wrap="square" tIns="45700">
            <a:normAutofit/>
          </a:bodyPr>
          <a:lstStyle>
            <a:lvl1pPr indent="-363537" lvl="0" marL="457200" algn="l">
              <a:spcBef>
                <a:spcPts val="500"/>
              </a:spcBef>
              <a:spcAft>
                <a:spcPts val="0"/>
              </a:spcAft>
              <a:buSzPts val="2125"/>
              <a:buChar char="⚫"/>
              <a:defRPr sz="2500"/>
            </a:lvl1pPr>
            <a:lvl2pPr indent="-308610" lvl="1" marL="914400" algn="l">
              <a:spcBef>
                <a:spcPts val="360"/>
              </a:spcBef>
              <a:spcAft>
                <a:spcPts val="0"/>
              </a:spcAft>
              <a:buSzPts val="1260"/>
              <a:buChar char="⚪"/>
              <a:defRPr/>
            </a:lvl2pPr>
            <a:lvl3pPr indent="-314325" lvl="2" marL="1371600" algn="l">
              <a:spcBef>
                <a:spcPts val="360"/>
              </a:spcBef>
              <a:spcAft>
                <a:spcPts val="0"/>
              </a:spcAft>
              <a:buSzPts val="1350"/>
              <a:buChar char="⯍"/>
              <a:defRPr/>
            </a:lvl3pPr>
            <a:lvl4pPr indent="-308610" lvl="3" marL="1828800" algn="l">
              <a:spcBef>
                <a:spcPts val="360"/>
              </a:spcBef>
              <a:spcAft>
                <a:spcPts val="0"/>
              </a:spcAft>
              <a:buSzPts val="1260"/>
              <a:buChar char="🞆"/>
              <a:defRPr/>
            </a:lvl4pPr>
            <a:lvl5pPr indent="-342900" lvl="4" marL="2286000" algn="l">
              <a:spcBef>
                <a:spcPts val="360"/>
              </a:spcBef>
              <a:spcAft>
                <a:spcPts val="0"/>
              </a:spcAft>
              <a:buSzPts val="1800"/>
              <a:buChar char="•"/>
              <a:defRPr/>
            </a:lvl5pPr>
            <a:lvl6pPr indent="-320039" lvl="5" marL="2743200" algn="l">
              <a:spcBef>
                <a:spcPts val="360"/>
              </a:spcBef>
              <a:spcAft>
                <a:spcPts val="0"/>
              </a:spcAft>
              <a:buSzPts val="1440"/>
              <a:buChar char="⚫"/>
              <a:defRPr/>
            </a:lvl6pPr>
            <a:lvl7pPr indent="-331470" lvl="6" marL="3200400" algn="l">
              <a:spcBef>
                <a:spcPts val="360"/>
              </a:spcBef>
              <a:spcAft>
                <a:spcPts val="0"/>
              </a:spcAft>
              <a:buSzPts val="1620"/>
              <a:buChar char="•"/>
              <a:defRPr/>
            </a:lvl7pPr>
            <a:lvl8pPr indent="-342900" lvl="7" marL="3657600" algn="l">
              <a:spcBef>
                <a:spcPts val="360"/>
              </a:spcBef>
              <a:spcAft>
                <a:spcPts val="0"/>
              </a:spcAft>
              <a:buSzPts val="1800"/>
              <a:buChar char="•"/>
              <a:defRPr/>
            </a:lvl8pPr>
            <a:lvl9pPr indent="-331470" lvl="8" marL="4114800" algn="l">
              <a:spcBef>
                <a:spcPts val="360"/>
              </a:spcBef>
              <a:spcAft>
                <a:spcPts val="0"/>
              </a:spcAft>
              <a:buSzPts val="1620"/>
              <a:buChar char="•"/>
              <a:defRPr/>
            </a:lvl9pPr>
          </a:lstStyle>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Hlavička sekcie" showMasterSp="0" type="secHead">
  <p:cSld name="SECTION_HEADER">
    <p:bg>
      <p:bgPr>
        <a:solidFill>
          <a:schemeClr val="lt1"/>
        </a:solidFill>
      </p:bgPr>
    </p:bg>
    <p:spTree>
      <p:nvGrpSpPr>
        <p:cNvPr id="124" name="Shape 124"/>
        <p:cNvGrpSpPr/>
        <p:nvPr/>
      </p:nvGrpSpPr>
      <p:grpSpPr>
        <a:xfrm>
          <a:off x="0" y="0"/>
          <a:ext cx="0" cy="0"/>
          <a:chOff x="0" y="0"/>
          <a:chExt cx="0" cy="0"/>
        </a:xfrm>
      </p:grpSpPr>
      <p:sp>
        <p:nvSpPr>
          <p:cNvPr id="125" name="Google Shape;125;p34"/>
          <p:cNvSpPr/>
          <p:nvPr/>
        </p:nvSpPr>
        <p:spPr>
          <a:xfrm>
            <a:off x="0" y="0"/>
            <a:ext cx="152400" cy="6858000"/>
          </a:xfrm>
          <a:prstGeom prst="rect">
            <a:avLst/>
          </a:pr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Georgia"/>
              <a:ea typeface="Georgia"/>
              <a:cs typeface="Georgia"/>
              <a:sym typeface="Georgia"/>
            </a:endParaRPr>
          </a:p>
        </p:txBody>
      </p:sp>
      <p:sp>
        <p:nvSpPr>
          <p:cNvPr id="126" name="Google Shape;126;p34"/>
          <p:cNvSpPr/>
          <p:nvPr/>
        </p:nvSpPr>
        <p:spPr>
          <a:xfrm>
            <a:off x="0" y="6705600"/>
            <a:ext cx="9144000" cy="152400"/>
          </a:xfrm>
          <a:prstGeom prst="rect">
            <a:avLst/>
          </a:pr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Georgia"/>
              <a:ea typeface="Georgia"/>
              <a:cs typeface="Georgia"/>
              <a:sym typeface="Georgia"/>
            </a:endParaRPr>
          </a:p>
        </p:txBody>
      </p:sp>
      <p:sp>
        <p:nvSpPr>
          <p:cNvPr id="127" name="Google Shape;127;p34"/>
          <p:cNvSpPr/>
          <p:nvPr/>
        </p:nvSpPr>
        <p:spPr>
          <a:xfrm>
            <a:off x="0" y="0"/>
            <a:ext cx="9144000" cy="152400"/>
          </a:xfrm>
          <a:prstGeom prst="rect">
            <a:avLst/>
          </a:pr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Georgia"/>
              <a:ea typeface="Georgia"/>
              <a:cs typeface="Georgia"/>
              <a:sym typeface="Georgia"/>
            </a:endParaRPr>
          </a:p>
        </p:txBody>
      </p:sp>
      <p:sp>
        <p:nvSpPr>
          <p:cNvPr id="128" name="Google Shape;128;p34"/>
          <p:cNvSpPr/>
          <p:nvPr/>
        </p:nvSpPr>
        <p:spPr>
          <a:xfrm>
            <a:off x="8991600" y="19050"/>
            <a:ext cx="152400" cy="6858000"/>
          </a:xfrm>
          <a:prstGeom prst="rect">
            <a:avLst/>
          </a:pr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Georgia"/>
              <a:ea typeface="Georgia"/>
              <a:cs typeface="Georgia"/>
              <a:sym typeface="Georgia"/>
            </a:endParaRPr>
          </a:p>
        </p:txBody>
      </p:sp>
      <p:sp>
        <p:nvSpPr>
          <p:cNvPr id="129" name="Google Shape;129;p34"/>
          <p:cNvSpPr/>
          <p:nvPr/>
        </p:nvSpPr>
        <p:spPr>
          <a:xfrm>
            <a:off x="152400" y="2286000"/>
            <a:ext cx="8833104" cy="304800"/>
          </a:xfrm>
          <a:prstGeom prst="rect">
            <a:avLst/>
          </a:pr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Georgia"/>
              <a:ea typeface="Georgia"/>
              <a:cs typeface="Georgia"/>
              <a:sym typeface="Georgia"/>
            </a:endParaRPr>
          </a:p>
        </p:txBody>
      </p:sp>
      <p:sp>
        <p:nvSpPr>
          <p:cNvPr id="130" name="Google Shape;130;p34"/>
          <p:cNvSpPr/>
          <p:nvPr/>
        </p:nvSpPr>
        <p:spPr>
          <a:xfrm>
            <a:off x="155448" y="142352"/>
            <a:ext cx="8833104" cy="2139696"/>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Georgia"/>
              <a:ea typeface="Georgia"/>
              <a:cs typeface="Georgia"/>
              <a:sym typeface="Georgia"/>
            </a:endParaRPr>
          </a:p>
        </p:txBody>
      </p:sp>
      <p:sp>
        <p:nvSpPr>
          <p:cNvPr id="131" name="Google Shape;131;p34"/>
          <p:cNvSpPr txBox="1"/>
          <p:nvPr>
            <p:ph idx="1" type="body"/>
          </p:nvPr>
        </p:nvSpPr>
        <p:spPr>
          <a:xfrm>
            <a:off x="1368426" y="2743200"/>
            <a:ext cx="6480174" cy="1673225"/>
          </a:xfrm>
          <a:prstGeom prst="rect">
            <a:avLst/>
          </a:prstGeom>
          <a:noFill/>
          <a:ln>
            <a:noFill/>
          </a:ln>
        </p:spPr>
        <p:txBody>
          <a:bodyPr anchorCtr="0" anchor="t" bIns="45700" lIns="91425" spcFirstLastPara="1" rIns="91425" wrap="square" tIns="45700">
            <a:normAutofit/>
          </a:bodyPr>
          <a:lstStyle>
            <a:lvl1pPr indent="-228600" lvl="0" marL="457200" algn="ctr">
              <a:spcBef>
                <a:spcPts val="320"/>
              </a:spcBef>
              <a:spcAft>
                <a:spcPts val="0"/>
              </a:spcAft>
              <a:buSzPts val="1360"/>
              <a:buNone/>
              <a:defRPr b="1" sz="1600" cap="none">
                <a:solidFill>
                  <a:schemeClr val="dk2"/>
                </a:solidFill>
              </a:defRPr>
            </a:lvl1pPr>
            <a:lvl2pPr indent="-228600" lvl="1" marL="914400" algn="l">
              <a:spcBef>
                <a:spcPts val="360"/>
              </a:spcBef>
              <a:spcAft>
                <a:spcPts val="0"/>
              </a:spcAft>
              <a:buSzPts val="1260"/>
              <a:buNone/>
              <a:defRPr sz="1800">
                <a:solidFill>
                  <a:srgbClr val="888888"/>
                </a:solidFill>
              </a:defRPr>
            </a:lvl2pPr>
            <a:lvl3pPr indent="-228600" lvl="2" marL="1371600" algn="l">
              <a:spcBef>
                <a:spcPts val="320"/>
              </a:spcBef>
              <a:spcAft>
                <a:spcPts val="0"/>
              </a:spcAft>
              <a:buSzPts val="1200"/>
              <a:buNone/>
              <a:defRPr sz="1600">
                <a:solidFill>
                  <a:srgbClr val="888888"/>
                </a:solidFill>
              </a:defRPr>
            </a:lvl3pPr>
            <a:lvl4pPr indent="-228600" lvl="3" marL="1828800" algn="l">
              <a:spcBef>
                <a:spcPts val="280"/>
              </a:spcBef>
              <a:spcAft>
                <a:spcPts val="0"/>
              </a:spcAft>
              <a:buSzPts val="980"/>
              <a:buNone/>
              <a:defRPr sz="1400">
                <a:solidFill>
                  <a:srgbClr val="888888"/>
                </a:solidFill>
              </a:defRPr>
            </a:lvl4pPr>
            <a:lvl5pPr indent="-228600" lvl="4" marL="2286000" algn="l">
              <a:spcBef>
                <a:spcPts val="280"/>
              </a:spcBef>
              <a:spcAft>
                <a:spcPts val="0"/>
              </a:spcAft>
              <a:buSzPts val="1400"/>
              <a:buFont typeface="Georgia"/>
              <a:buNone/>
              <a:defRPr sz="1400">
                <a:solidFill>
                  <a:srgbClr val="888888"/>
                </a:solidFill>
              </a:defRPr>
            </a:lvl5pPr>
            <a:lvl6pPr indent="-320039" lvl="5" marL="2743200" algn="l">
              <a:spcBef>
                <a:spcPts val="360"/>
              </a:spcBef>
              <a:spcAft>
                <a:spcPts val="0"/>
              </a:spcAft>
              <a:buSzPts val="1440"/>
              <a:buChar char="⚫"/>
              <a:defRPr/>
            </a:lvl6pPr>
            <a:lvl7pPr indent="-331470" lvl="6" marL="3200400" algn="l">
              <a:spcBef>
                <a:spcPts val="360"/>
              </a:spcBef>
              <a:spcAft>
                <a:spcPts val="0"/>
              </a:spcAft>
              <a:buSzPts val="1620"/>
              <a:buChar char="•"/>
              <a:defRPr/>
            </a:lvl7pPr>
            <a:lvl8pPr indent="-342900" lvl="7" marL="3657600" algn="l">
              <a:spcBef>
                <a:spcPts val="360"/>
              </a:spcBef>
              <a:spcAft>
                <a:spcPts val="0"/>
              </a:spcAft>
              <a:buSzPts val="1800"/>
              <a:buChar char="•"/>
              <a:defRPr/>
            </a:lvl8pPr>
            <a:lvl9pPr indent="-331470" lvl="8" marL="4114800" algn="l">
              <a:spcBef>
                <a:spcPts val="360"/>
              </a:spcBef>
              <a:spcAft>
                <a:spcPts val="0"/>
              </a:spcAft>
              <a:buSzPts val="1620"/>
              <a:buChar char="•"/>
              <a:defRPr/>
            </a:lvl9pPr>
          </a:lstStyle>
          <a:p/>
        </p:txBody>
      </p:sp>
      <p:sp>
        <p:nvSpPr>
          <p:cNvPr id="132" name="Google Shape;132;p34"/>
          <p:cNvSpPr/>
          <p:nvPr/>
        </p:nvSpPr>
        <p:spPr>
          <a:xfrm>
            <a:off x="146304" y="6391656"/>
            <a:ext cx="8833104" cy="309563"/>
          </a:xfrm>
          <a:prstGeom prst="rect">
            <a:avLst/>
          </a:prstGeom>
          <a:solidFill>
            <a:schemeClr val="accent3"/>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Georgia"/>
              <a:ea typeface="Georgia"/>
              <a:cs typeface="Georgia"/>
              <a:sym typeface="Georgia"/>
            </a:endParaRPr>
          </a:p>
        </p:txBody>
      </p:sp>
      <p:sp>
        <p:nvSpPr>
          <p:cNvPr id="133" name="Google Shape;133;p34"/>
          <p:cNvSpPr/>
          <p:nvPr/>
        </p:nvSpPr>
        <p:spPr>
          <a:xfrm>
            <a:off x="152400" y="152400"/>
            <a:ext cx="8833104" cy="6547104"/>
          </a:xfrm>
          <a:prstGeom prst="rect">
            <a:avLst/>
          </a:prstGeom>
          <a:noFill/>
          <a:ln cap="flat" cmpd="sng" w="9525">
            <a:solidFill>
              <a:srgbClr val="CAA423"/>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Georgia"/>
              <a:ea typeface="Georgia"/>
              <a:cs typeface="Georgia"/>
              <a:sym typeface="Georgia"/>
            </a:endParaRPr>
          </a:p>
        </p:txBody>
      </p:sp>
      <p:sp>
        <p:nvSpPr>
          <p:cNvPr id="134" name="Google Shape;134;p34"/>
          <p:cNvSpPr txBox="1"/>
          <p:nvPr>
            <p:ph idx="11" type="ftr"/>
          </p:nvPr>
        </p:nvSpPr>
        <p:spPr>
          <a:xfrm>
            <a:off x="304800" y="6410848"/>
            <a:ext cx="3581400" cy="365760"/>
          </a:xfrm>
          <a:prstGeom prst="rect">
            <a:avLst/>
          </a:prstGeom>
          <a:noFill/>
          <a:ln>
            <a:noFill/>
          </a:ln>
        </p:spPr>
        <p:txBody>
          <a:bodyPr anchorCtr="0" anchor="t"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35" name="Google Shape;135;p34"/>
          <p:cNvSpPr txBox="1"/>
          <p:nvPr>
            <p:ph idx="10" type="dt"/>
          </p:nvPr>
        </p:nvSpPr>
        <p:spPr>
          <a:xfrm>
            <a:off x="5791200" y="6404984"/>
            <a:ext cx="3044952" cy="365760"/>
          </a:xfrm>
          <a:prstGeom prst="rect">
            <a:avLst/>
          </a:prstGeom>
          <a:noFill/>
          <a:ln>
            <a:noFill/>
          </a:ln>
        </p:spPr>
        <p:txBody>
          <a:bodyPr anchorCtr="0" anchor="t"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cxnSp>
        <p:nvCxnSpPr>
          <p:cNvPr id="136" name="Google Shape;136;p34"/>
          <p:cNvCxnSpPr/>
          <p:nvPr/>
        </p:nvCxnSpPr>
        <p:spPr>
          <a:xfrm>
            <a:off x="152400" y="2438400"/>
            <a:ext cx="8833104" cy="0"/>
          </a:xfrm>
          <a:prstGeom prst="straightConnector1">
            <a:avLst/>
          </a:prstGeom>
          <a:noFill/>
          <a:ln cap="flat" cmpd="sng" w="11425">
            <a:solidFill>
              <a:srgbClr val="CAA423"/>
            </a:solidFill>
            <a:prstDash val="dash"/>
            <a:round/>
            <a:headEnd len="sm" w="sm" type="none"/>
            <a:tailEnd len="sm" w="sm" type="none"/>
          </a:ln>
        </p:spPr>
      </p:cxnSp>
      <p:sp>
        <p:nvSpPr>
          <p:cNvPr id="137" name="Google Shape;137;p34"/>
          <p:cNvSpPr/>
          <p:nvPr/>
        </p:nvSpPr>
        <p:spPr>
          <a:xfrm>
            <a:off x="4267200" y="2115312"/>
            <a:ext cx="609600" cy="609600"/>
          </a:xfrm>
          <a:prstGeom prst="ellipse">
            <a:avLst/>
          </a:prstGeom>
          <a:solidFill>
            <a:srgbClr val="FFFFF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Georgia"/>
              <a:ea typeface="Georgia"/>
              <a:cs typeface="Georgia"/>
              <a:sym typeface="Georgia"/>
            </a:endParaRPr>
          </a:p>
        </p:txBody>
      </p:sp>
      <p:sp>
        <p:nvSpPr>
          <p:cNvPr id="138" name="Google Shape;138;p34"/>
          <p:cNvSpPr/>
          <p:nvPr/>
        </p:nvSpPr>
        <p:spPr>
          <a:xfrm>
            <a:off x="4361688" y="2209800"/>
            <a:ext cx="420624" cy="420624"/>
          </a:xfrm>
          <a:prstGeom prst="ellipse">
            <a:avLst/>
          </a:prstGeom>
          <a:solidFill>
            <a:srgbClr val="FFFFFF"/>
          </a:solidFill>
          <a:ln cap="rnd" cmpd="dbl" w="50800">
            <a:solidFill>
              <a:srgbClr val="CAA423"/>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Georgia"/>
              <a:ea typeface="Georgia"/>
              <a:cs typeface="Georgia"/>
              <a:sym typeface="Georgia"/>
            </a:endParaRPr>
          </a:p>
        </p:txBody>
      </p:sp>
      <p:sp>
        <p:nvSpPr>
          <p:cNvPr id="139" name="Google Shape;139;p34"/>
          <p:cNvSpPr txBox="1"/>
          <p:nvPr>
            <p:ph idx="12" type="sldNum"/>
          </p:nvPr>
        </p:nvSpPr>
        <p:spPr>
          <a:xfrm>
            <a:off x="4343400" y="2199450"/>
            <a:ext cx="457200" cy="441325"/>
          </a:xfrm>
          <a:prstGeom prst="rect">
            <a:avLst/>
          </a:prstGeom>
          <a:noFill/>
          <a:ln>
            <a:noFill/>
          </a:ln>
        </p:spPr>
        <p:txBody>
          <a:bodyPr anchorCtr="0" anchor="ctr" bIns="45700" lIns="45700" spcFirstLastPara="1" rIns="45700" wrap="square" tIns="45700">
            <a:normAutofit/>
          </a:bodyPr>
          <a:lstStyle>
            <a:lvl1pPr indent="0" lvl="0" marL="0" algn="ctr">
              <a:spcBef>
                <a:spcPts val="0"/>
              </a:spcBef>
              <a:buNone/>
              <a:defRPr sz="1600">
                <a:solidFill>
                  <a:srgbClr val="CAA423"/>
                </a:solidFill>
                <a:latin typeface="Georgia"/>
                <a:ea typeface="Georgia"/>
                <a:cs typeface="Georgia"/>
                <a:sym typeface="Georgia"/>
              </a:defRPr>
            </a:lvl1pPr>
            <a:lvl2pPr indent="0" lvl="1" marL="0" algn="ctr">
              <a:spcBef>
                <a:spcPts val="0"/>
              </a:spcBef>
              <a:buNone/>
              <a:defRPr sz="1600">
                <a:solidFill>
                  <a:srgbClr val="CAA423"/>
                </a:solidFill>
                <a:latin typeface="Georgia"/>
                <a:ea typeface="Georgia"/>
                <a:cs typeface="Georgia"/>
                <a:sym typeface="Georgia"/>
              </a:defRPr>
            </a:lvl2pPr>
            <a:lvl3pPr indent="0" lvl="2" marL="0" algn="ctr">
              <a:spcBef>
                <a:spcPts val="0"/>
              </a:spcBef>
              <a:buNone/>
              <a:defRPr sz="1600">
                <a:solidFill>
                  <a:srgbClr val="CAA423"/>
                </a:solidFill>
                <a:latin typeface="Georgia"/>
                <a:ea typeface="Georgia"/>
                <a:cs typeface="Georgia"/>
                <a:sym typeface="Georgia"/>
              </a:defRPr>
            </a:lvl3pPr>
            <a:lvl4pPr indent="0" lvl="3" marL="0" algn="ctr">
              <a:spcBef>
                <a:spcPts val="0"/>
              </a:spcBef>
              <a:buNone/>
              <a:defRPr sz="1600">
                <a:solidFill>
                  <a:srgbClr val="CAA423"/>
                </a:solidFill>
                <a:latin typeface="Georgia"/>
                <a:ea typeface="Georgia"/>
                <a:cs typeface="Georgia"/>
                <a:sym typeface="Georgia"/>
              </a:defRPr>
            </a:lvl4pPr>
            <a:lvl5pPr indent="0" lvl="4" marL="0" algn="ctr">
              <a:spcBef>
                <a:spcPts val="0"/>
              </a:spcBef>
              <a:buNone/>
              <a:defRPr sz="1600">
                <a:solidFill>
                  <a:srgbClr val="CAA423"/>
                </a:solidFill>
                <a:latin typeface="Georgia"/>
                <a:ea typeface="Georgia"/>
                <a:cs typeface="Georgia"/>
                <a:sym typeface="Georgia"/>
              </a:defRPr>
            </a:lvl5pPr>
            <a:lvl6pPr indent="0" lvl="5" marL="0" algn="ctr">
              <a:spcBef>
                <a:spcPts val="0"/>
              </a:spcBef>
              <a:buNone/>
              <a:defRPr sz="1600">
                <a:solidFill>
                  <a:srgbClr val="CAA423"/>
                </a:solidFill>
                <a:latin typeface="Georgia"/>
                <a:ea typeface="Georgia"/>
                <a:cs typeface="Georgia"/>
                <a:sym typeface="Georgia"/>
              </a:defRPr>
            </a:lvl6pPr>
            <a:lvl7pPr indent="0" lvl="6" marL="0" algn="ctr">
              <a:spcBef>
                <a:spcPts val="0"/>
              </a:spcBef>
              <a:buNone/>
              <a:defRPr sz="1600">
                <a:solidFill>
                  <a:srgbClr val="CAA423"/>
                </a:solidFill>
                <a:latin typeface="Georgia"/>
                <a:ea typeface="Georgia"/>
                <a:cs typeface="Georgia"/>
                <a:sym typeface="Georgia"/>
              </a:defRPr>
            </a:lvl7pPr>
            <a:lvl8pPr indent="0" lvl="7" marL="0" algn="ctr">
              <a:spcBef>
                <a:spcPts val="0"/>
              </a:spcBef>
              <a:buNone/>
              <a:defRPr sz="1600">
                <a:solidFill>
                  <a:srgbClr val="CAA423"/>
                </a:solidFill>
                <a:latin typeface="Georgia"/>
                <a:ea typeface="Georgia"/>
                <a:cs typeface="Georgia"/>
                <a:sym typeface="Georgia"/>
              </a:defRPr>
            </a:lvl8pPr>
            <a:lvl9pPr indent="0" lvl="8" marL="0" algn="ctr">
              <a:spcBef>
                <a:spcPts val="0"/>
              </a:spcBef>
              <a:buNone/>
              <a:defRPr sz="1600">
                <a:solidFill>
                  <a:srgbClr val="CAA423"/>
                </a:solidFill>
                <a:latin typeface="Georgia"/>
                <a:ea typeface="Georgia"/>
                <a:cs typeface="Georgia"/>
                <a:sym typeface="Georgia"/>
              </a:defRPr>
            </a:lvl9pPr>
          </a:lstStyle>
          <a:p>
            <a:pPr indent="0" lvl="0" marL="0" rtl="0" algn="ctr">
              <a:spcBef>
                <a:spcPts val="0"/>
              </a:spcBef>
              <a:spcAft>
                <a:spcPts val="0"/>
              </a:spcAft>
              <a:buNone/>
            </a:pPr>
            <a:fld id="{00000000-1234-1234-1234-123412341234}" type="slidenum">
              <a:rPr lang="sk-SK"/>
              <a:t>‹#›</a:t>
            </a:fld>
            <a:endParaRPr/>
          </a:p>
        </p:txBody>
      </p:sp>
      <p:sp>
        <p:nvSpPr>
          <p:cNvPr id="140" name="Google Shape;140;p34"/>
          <p:cNvSpPr txBox="1"/>
          <p:nvPr>
            <p:ph type="title"/>
          </p:nvPr>
        </p:nvSpPr>
        <p:spPr>
          <a:xfrm>
            <a:off x="722313" y="533400"/>
            <a:ext cx="7772400" cy="1524000"/>
          </a:xfrm>
          <a:prstGeom prst="rect">
            <a:avLst/>
          </a:prstGeom>
          <a:noFill/>
          <a:ln>
            <a:noFill/>
          </a:ln>
        </p:spPr>
        <p:txBody>
          <a:bodyPr anchorCtr="0" anchor="b" bIns="45700" lIns="91425" spcFirstLastPara="1" rIns="91425" wrap="square" tIns="45700">
            <a:normAutofit/>
          </a:bodyPr>
          <a:lstStyle>
            <a:lvl1pPr lvl="0" algn="ctr">
              <a:spcBef>
                <a:spcPts val="0"/>
              </a:spcBef>
              <a:spcAft>
                <a:spcPts val="0"/>
              </a:spcAft>
              <a:buClr>
                <a:srgbClr val="FFFFFF"/>
              </a:buClr>
              <a:buSzPts val="4200"/>
              <a:buFont typeface="Georgia"/>
              <a:buNone/>
              <a:defRPr b="0" sz="4200" cap="none">
                <a:solidFill>
                  <a:srgbClr val="FFFFFF"/>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orovnanie" showMasterSp="0" type="twoTxTwoObj">
  <p:cSld name="TWO_OBJECTS_WITH_TEXT">
    <p:bg>
      <p:bgPr>
        <a:solidFill>
          <a:schemeClr val="lt2"/>
        </a:solidFill>
      </p:bgPr>
    </p:bg>
    <p:spTree>
      <p:nvGrpSpPr>
        <p:cNvPr id="141" name="Shape 141"/>
        <p:cNvGrpSpPr/>
        <p:nvPr/>
      </p:nvGrpSpPr>
      <p:grpSpPr>
        <a:xfrm>
          <a:off x="0" y="0"/>
          <a:ext cx="0" cy="0"/>
          <a:chOff x="0" y="0"/>
          <a:chExt cx="0" cy="0"/>
        </a:xfrm>
      </p:grpSpPr>
      <p:cxnSp>
        <p:nvCxnSpPr>
          <p:cNvPr id="142" name="Google Shape;142;p35"/>
          <p:cNvCxnSpPr/>
          <p:nvPr/>
        </p:nvCxnSpPr>
        <p:spPr>
          <a:xfrm rot="10800000">
            <a:off x="4572000" y="2200275"/>
            <a:ext cx="0" cy="4187952"/>
          </a:xfrm>
          <a:prstGeom prst="straightConnector1">
            <a:avLst/>
          </a:prstGeom>
          <a:noFill/>
          <a:ln cap="flat" cmpd="sng" w="9525">
            <a:solidFill>
              <a:schemeClr val="dk2"/>
            </a:solidFill>
            <a:prstDash val="dash"/>
            <a:round/>
            <a:headEnd len="sm" w="sm" type="none"/>
            <a:tailEnd len="sm" w="sm" type="none"/>
          </a:ln>
        </p:spPr>
      </p:cxnSp>
      <p:sp>
        <p:nvSpPr>
          <p:cNvPr id="143" name="Google Shape;143;p35"/>
          <p:cNvSpPr/>
          <p:nvPr/>
        </p:nvSpPr>
        <p:spPr>
          <a:xfrm>
            <a:off x="0" y="0"/>
            <a:ext cx="9144000" cy="1447800"/>
          </a:xfrm>
          <a:prstGeom prst="rect">
            <a:avLst/>
          </a:pr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Georgia"/>
              <a:ea typeface="Georgia"/>
              <a:cs typeface="Georgia"/>
              <a:sym typeface="Georgia"/>
            </a:endParaRPr>
          </a:p>
        </p:txBody>
      </p:sp>
      <p:sp>
        <p:nvSpPr>
          <p:cNvPr id="144" name="Google Shape;144;p35"/>
          <p:cNvSpPr/>
          <p:nvPr/>
        </p:nvSpPr>
        <p:spPr>
          <a:xfrm>
            <a:off x="0" y="6705600"/>
            <a:ext cx="9144000" cy="152400"/>
          </a:xfrm>
          <a:prstGeom prst="rect">
            <a:avLst/>
          </a:pr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Georgia"/>
              <a:ea typeface="Georgia"/>
              <a:cs typeface="Georgia"/>
              <a:sym typeface="Georgia"/>
            </a:endParaRPr>
          </a:p>
        </p:txBody>
      </p:sp>
      <p:sp>
        <p:nvSpPr>
          <p:cNvPr id="145" name="Google Shape;145;p35"/>
          <p:cNvSpPr/>
          <p:nvPr/>
        </p:nvSpPr>
        <p:spPr>
          <a:xfrm>
            <a:off x="0" y="0"/>
            <a:ext cx="152400" cy="6858000"/>
          </a:xfrm>
          <a:prstGeom prst="rect">
            <a:avLst/>
          </a:pr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Georgia"/>
              <a:ea typeface="Georgia"/>
              <a:cs typeface="Georgia"/>
              <a:sym typeface="Georgia"/>
            </a:endParaRPr>
          </a:p>
        </p:txBody>
      </p:sp>
      <p:sp>
        <p:nvSpPr>
          <p:cNvPr id="146" name="Google Shape;146;p35"/>
          <p:cNvSpPr/>
          <p:nvPr/>
        </p:nvSpPr>
        <p:spPr>
          <a:xfrm>
            <a:off x="8991600" y="0"/>
            <a:ext cx="152400" cy="6858000"/>
          </a:xfrm>
          <a:prstGeom prst="rect">
            <a:avLst/>
          </a:pr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Georgia"/>
              <a:ea typeface="Georgia"/>
              <a:cs typeface="Georgia"/>
              <a:sym typeface="Georgia"/>
            </a:endParaRPr>
          </a:p>
        </p:txBody>
      </p:sp>
      <p:sp>
        <p:nvSpPr>
          <p:cNvPr id="147" name="Google Shape;147;p35"/>
          <p:cNvSpPr/>
          <p:nvPr/>
        </p:nvSpPr>
        <p:spPr>
          <a:xfrm>
            <a:off x="152400" y="1371600"/>
            <a:ext cx="8833104" cy="914400"/>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Georgia"/>
              <a:ea typeface="Georgia"/>
              <a:cs typeface="Georgia"/>
              <a:sym typeface="Georgia"/>
            </a:endParaRPr>
          </a:p>
        </p:txBody>
      </p:sp>
      <p:sp>
        <p:nvSpPr>
          <p:cNvPr id="148" name="Google Shape;148;p35"/>
          <p:cNvSpPr/>
          <p:nvPr/>
        </p:nvSpPr>
        <p:spPr>
          <a:xfrm>
            <a:off x="145923" y="6391656"/>
            <a:ext cx="8833104" cy="310896"/>
          </a:xfrm>
          <a:prstGeom prst="rect">
            <a:avLst/>
          </a:prstGeom>
          <a:solidFill>
            <a:schemeClr val="accent3"/>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Georgia"/>
              <a:ea typeface="Georgia"/>
              <a:cs typeface="Georgia"/>
              <a:sym typeface="Georgia"/>
            </a:endParaRPr>
          </a:p>
        </p:txBody>
      </p:sp>
      <p:sp>
        <p:nvSpPr>
          <p:cNvPr id="149" name="Google Shape;149;p35"/>
          <p:cNvSpPr txBox="1"/>
          <p:nvPr>
            <p:ph idx="1" type="body"/>
          </p:nvPr>
        </p:nvSpPr>
        <p:spPr>
          <a:xfrm>
            <a:off x="301752" y="1524000"/>
            <a:ext cx="4040188" cy="732974"/>
          </a:xfrm>
          <a:prstGeom prst="rect">
            <a:avLst/>
          </a:prstGeom>
          <a:noFill/>
          <a:ln>
            <a:noFill/>
          </a:ln>
          <a:effectLst>
            <a:outerShdw blurRad="50800" rotWithShape="0" dir="5400000" dist="25400">
              <a:srgbClr val="000000">
                <a:alpha val="34901"/>
              </a:srgbClr>
            </a:outerShdw>
          </a:effectLst>
        </p:spPr>
        <p:txBody>
          <a:bodyPr anchorCtr="0" anchor="ctr" bIns="45700" lIns="91425" spcFirstLastPara="1" rIns="91425" wrap="square" tIns="45700">
            <a:noAutofit/>
          </a:bodyPr>
          <a:lstStyle>
            <a:lvl1pPr indent="-228600" lvl="0" marL="457200" algn="l">
              <a:spcBef>
                <a:spcPts val="440"/>
              </a:spcBef>
              <a:spcAft>
                <a:spcPts val="0"/>
              </a:spcAft>
              <a:buSzPts val="1870"/>
              <a:buNone/>
              <a:defRPr b="1" sz="2200">
                <a:solidFill>
                  <a:srgbClr val="FFFFFF"/>
                </a:solidFill>
                <a:latin typeface="Georgia"/>
                <a:ea typeface="Georgia"/>
                <a:cs typeface="Georgia"/>
                <a:sym typeface="Georgia"/>
              </a:defRPr>
            </a:lvl1pPr>
            <a:lvl2pPr indent="-228600" lvl="1" marL="914400" algn="l">
              <a:spcBef>
                <a:spcPts val="400"/>
              </a:spcBef>
              <a:spcAft>
                <a:spcPts val="0"/>
              </a:spcAft>
              <a:buSzPts val="1400"/>
              <a:buNone/>
              <a:defRPr b="1" sz="2000">
                <a:solidFill>
                  <a:schemeClr val="lt1"/>
                </a:solidFill>
                <a:latin typeface="Georgia"/>
                <a:ea typeface="Georgia"/>
                <a:cs typeface="Georgia"/>
                <a:sym typeface="Georgia"/>
              </a:defRPr>
            </a:lvl2pPr>
            <a:lvl3pPr indent="-228600" lvl="2" marL="1371600" algn="l">
              <a:spcBef>
                <a:spcPts val="360"/>
              </a:spcBef>
              <a:spcAft>
                <a:spcPts val="0"/>
              </a:spcAft>
              <a:buSzPts val="1350"/>
              <a:buNone/>
              <a:defRPr b="1" sz="1800">
                <a:solidFill>
                  <a:schemeClr val="lt1"/>
                </a:solidFill>
                <a:latin typeface="Georgia"/>
                <a:ea typeface="Georgia"/>
                <a:cs typeface="Georgia"/>
                <a:sym typeface="Georgia"/>
              </a:defRPr>
            </a:lvl3pPr>
            <a:lvl4pPr indent="-228600" lvl="3" marL="1828800" algn="l">
              <a:spcBef>
                <a:spcPts val="320"/>
              </a:spcBef>
              <a:spcAft>
                <a:spcPts val="0"/>
              </a:spcAft>
              <a:buSzPts val="1120"/>
              <a:buNone/>
              <a:defRPr b="1" sz="1600">
                <a:solidFill>
                  <a:schemeClr val="lt1"/>
                </a:solidFill>
                <a:latin typeface="Georgia"/>
                <a:ea typeface="Georgia"/>
                <a:cs typeface="Georgia"/>
                <a:sym typeface="Georgia"/>
              </a:defRPr>
            </a:lvl4pPr>
            <a:lvl5pPr indent="-228600" lvl="4" marL="2286000" algn="l">
              <a:spcBef>
                <a:spcPts val="320"/>
              </a:spcBef>
              <a:spcAft>
                <a:spcPts val="0"/>
              </a:spcAft>
              <a:buSzPts val="1600"/>
              <a:buFont typeface="Georgia"/>
              <a:buNone/>
              <a:defRPr b="1" sz="1600">
                <a:solidFill>
                  <a:schemeClr val="lt1"/>
                </a:solidFill>
                <a:latin typeface="Georgia"/>
                <a:ea typeface="Georgia"/>
                <a:cs typeface="Georgia"/>
                <a:sym typeface="Georgia"/>
              </a:defRPr>
            </a:lvl5pPr>
            <a:lvl6pPr indent="-320039" lvl="5" marL="2743200" algn="l">
              <a:spcBef>
                <a:spcPts val="360"/>
              </a:spcBef>
              <a:spcAft>
                <a:spcPts val="0"/>
              </a:spcAft>
              <a:buSzPts val="1440"/>
              <a:buChar char="⚫"/>
              <a:defRPr/>
            </a:lvl6pPr>
            <a:lvl7pPr indent="-331470" lvl="6" marL="3200400" algn="l">
              <a:spcBef>
                <a:spcPts val="360"/>
              </a:spcBef>
              <a:spcAft>
                <a:spcPts val="0"/>
              </a:spcAft>
              <a:buSzPts val="1620"/>
              <a:buChar char="•"/>
              <a:defRPr/>
            </a:lvl7pPr>
            <a:lvl8pPr indent="-342900" lvl="7" marL="3657600" algn="l">
              <a:spcBef>
                <a:spcPts val="360"/>
              </a:spcBef>
              <a:spcAft>
                <a:spcPts val="0"/>
              </a:spcAft>
              <a:buSzPts val="1800"/>
              <a:buChar char="•"/>
              <a:defRPr/>
            </a:lvl8pPr>
            <a:lvl9pPr indent="-331470" lvl="8" marL="4114800" algn="l">
              <a:spcBef>
                <a:spcPts val="360"/>
              </a:spcBef>
              <a:spcAft>
                <a:spcPts val="0"/>
              </a:spcAft>
              <a:buSzPts val="1620"/>
              <a:buChar char="•"/>
              <a:defRPr/>
            </a:lvl9pPr>
          </a:lstStyle>
          <a:p/>
        </p:txBody>
      </p:sp>
      <p:sp>
        <p:nvSpPr>
          <p:cNvPr id="150" name="Google Shape;150;p35"/>
          <p:cNvSpPr txBox="1"/>
          <p:nvPr>
            <p:ph idx="2" type="body"/>
          </p:nvPr>
        </p:nvSpPr>
        <p:spPr>
          <a:xfrm>
            <a:off x="4791330" y="1524000"/>
            <a:ext cx="4041775" cy="731520"/>
          </a:xfrm>
          <a:prstGeom prst="rect">
            <a:avLst/>
          </a:prstGeom>
          <a:noFill/>
          <a:ln>
            <a:noFill/>
          </a:ln>
          <a:effectLst>
            <a:outerShdw blurRad="50800" rotWithShape="0" dir="5400000" dist="25400">
              <a:srgbClr val="000000">
                <a:alpha val="34901"/>
              </a:srgbClr>
            </a:outerShdw>
          </a:effectLst>
        </p:spPr>
        <p:txBody>
          <a:bodyPr anchorCtr="0" anchor="ctr" bIns="45700" lIns="91425" spcFirstLastPara="1" rIns="91425" wrap="square" tIns="45700">
            <a:noAutofit/>
          </a:bodyPr>
          <a:lstStyle>
            <a:lvl1pPr indent="-228600" lvl="0" marL="457200" algn="l">
              <a:spcBef>
                <a:spcPts val="440"/>
              </a:spcBef>
              <a:spcAft>
                <a:spcPts val="0"/>
              </a:spcAft>
              <a:buSzPts val="1870"/>
              <a:buNone/>
              <a:defRPr b="1" sz="2200">
                <a:solidFill>
                  <a:schemeClr val="lt1"/>
                </a:solidFill>
                <a:latin typeface="Georgia"/>
                <a:ea typeface="Georgia"/>
                <a:cs typeface="Georgia"/>
                <a:sym typeface="Georgia"/>
              </a:defRPr>
            </a:lvl1pPr>
            <a:lvl2pPr indent="-228600" lvl="1" marL="914400" algn="l">
              <a:spcBef>
                <a:spcPts val="400"/>
              </a:spcBef>
              <a:spcAft>
                <a:spcPts val="0"/>
              </a:spcAft>
              <a:buSzPts val="1400"/>
              <a:buNone/>
              <a:defRPr b="1" sz="2000">
                <a:solidFill>
                  <a:schemeClr val="lt1"/>
                </a:solidFill>
                <a:latin typeface="Georgia"/>
                <a:ea typeface="Georgia"/>
                <a:cs typeface="Georgia"/>
                <a:sym typeface="Georgia"/>
              </a:defRPr>
            </a:lvl2pPr>
            <a:lvl3pPr indent="-228600" lvl="2" marL="1371600" algn="l">
              <a:spcBef>
                <a:spcPts val="360"/>
              </a:spcBef>
              <a:spcAft>
                <a:spcPts val="0"/>
              </a:spcAft>
              <a:buSzPts val="1350"/>
              <a:buNone/>
              <a:defRPr b="1" sz="1800">
                <a:solidFill>
                  <a:schemeClr val="lt1"/>
                </a:solidFill>
                <a:latin typeface="Georgia"/>
                <a:ea typeface="Georgia"/>
                <a:cs typeface="Georgia"/>
                <a:sym typeface="Georgia"/>
              </a:defRPr>
            </a:lvl3pPr>
            <a:lvl4pPr indent="-228600" lvl="3" marL="1828800" algn="l">
              <a:spcBef>
                <a:spcPts val="320"/>
              </a:spcBef>
              <a:spcAft>
                <a:spcPts val="0"/>
              </a:spcAft>
              <a:buSzPts val="1120"/>
              <a:buNone/>
              <a:defRPr b="1" sz="1600">
                <a:solidFill>
                  <a:schemeClr val="lt1"/>
                </a:solidFill>
                <a:latin typeface="Georgia"/>
                <a:ea typeface="Georgia"/>
                <a:cs typeface="Georgia"/>
                <a:sym typeface="Georgia"/>
              </a:defRPr>
            </a:lvl4pPr>
            <a:lvl5pPr indent="-228600" lvl="4" marL="2286000" algn="l">
              <a:spcBef>
                <a:spcPts val="320"/>
              </a:spcBef>
              <a:spcAft>
                <a:spcPts val="0"/>
              </a:spcAft>
              <a:buSzPts val="1600"/>
              <a:buFont typeface="Georgia"/>
              <a:buNone/>
              <a:defRPr b="1" sz="1600">
                <a:solidFill>
                  <a:schemeClr val="lt1"/>
                </a:solidFill>
                <a:latin typeface="Georgia"/>
                <a:ea typeface="Georgia"/>
                <a:cs typeface="Georgia"/>
                <a:sym typeface="Georgia"/>
              </a:defRPr>
            </a:lvl5pPr>
            <a:lvl6pPr indent="-320039" lvl="5" marL="2743200" algn="l">
              <a:spcBef>
                <a:spcPts val="360"/>
              </a:spcBef>
              <a:spcAft>
                <a:spcPts val="0"/>
              </a:spcAft>
              <a:buSzPts val="1440"/>
              <a:buChar char="⚫"/>
              <a:defRPr/>
            </a:lvl6pPr>
            <a:lvl7pPr indent="-331470" lvl="6" marL="3200400" algn="l">
              <a:spcBef>
                <a:spcPts val="360"/>
              </a:spcBef>
              <a:spcAft>
                <a:spcPts val="0"/>
              </a:spcAft>
              <a:buSzPts val="1620"/>
              <a:buChar char="•"/>
              <a:defRPr/>
            </a:lvl7pPr>
            <a:lvl8pPr indent="-342900" lvl="7" marL="3657600" algn="l">
              <a:spcBef>
                <a:spcPts val="360"/>
              </a:spcBef>
              <a:spcAft>
                <a:spcPts val="0"/>
              </a:spcAft>
              <a:buSzPts val="1800"/>
              <a:buChar char="•"/>
              <a:defRPr/>
            </a:lvl8pPr>
            <a:lvl9pPr indent="-331470" lvl="8" marL="4114800" algn="l">
              <a:spcBef>
                <a:spcPts val="360"/>
              </a:spcBef>
              <a:spcAft>
                <a:spcPts val="0"/>
              </a:spcAft>
              <a:buSzPts val="1620"/>
              <a:buChar char="•"/>
              <a:defRPr/>
            </a:lvl9pPr>
          </a:lstStyle>
          <a:p/>
        </p:txBody>
      </p:sp>
      <p:sp>
        <p:nvSpPr>
          <p:cNvPr id="151" name="Google Shape;151;p35"/>
          <p:cNvSpPr txBox="1"/>
          <p:nvPr>
            <p:ph idx="10" type="dt"/>
          </p:nvPr>
        </p:nvSpPr>
        <p:spPr>
          <a:xfrm>
            <a:off x="5791200" y="6404984"/>
            <a:ext cx="3044952" cy="365760"/>
          </a:xfrm>
          <a:prstGeom prst="rect">
            <a:avLst/>
          </a:prstGeom>
          <a:noFill/>
          <a:ln>
            <a:noFill/>
          </a:ln>
        </p:spPr>
        <p:txBody>
          <a:bodyPr anchorCtr="0" anchor="t"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52" name="Google Shape;152;p35"/>
          <p:cNvSpPr txBox="1"/>
          <p:nvPr>
            <p:ph idx="11" type="ftr"/>
          </p:nvPr>
        </p:nvSpPr>
        <p:spPr>
          <a:xfrm>
            <a:off x="304800" y="6409944"/>
            <a:ext cx="3581400" cy="365760"/>
          </a:xfrm>
          <a:prstGeom prst="rect">
            <a:avLst/>
          </a:prstGeom>
          <a:noFill/>
          <a:ln>
            <a:noFill/>
          </a:ln>
        </p:spPr>
        <p:txBody>
          <a:bodyPr anchorCtr="0" anchor="t"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cxnSp>
        <p:nvCxnSpPr>
          <p:cNvPr id="153" name="Google Shape;153;p35"/>
          <p:cNvCxnSpPr/>
          <p:nvPr/>
        </p:nvCxnSpPr>
        <p:spPr>
          <a:xfrm>
            <a:off x="152400" y="1280160"/>
            <a:ext cx="8833104" cy="0"/>
          </a:xfrm>
          <a:prstGeom prst="straightConnector1">
            <a:avLst/>
          </a:prstGeom>
          <a:noFill/>
          <a:ln cap="flat" cmpd="sng" w="11425">
            <a:solidFill>
              <a:srgbClr val="CAA423"/>
            </a:solidFill>
            <a:prstDash val="dash"/>
            <a:round/>
            <a:headEnd len="sm" w="sm" type="none"/>
            <a:tailEnd len="sm" w="sm" type="none"/>
          </a:ln>
        </p:spPr>
      </p:cxnSp>
      <p:sp>
        <p:nvSpPr>
          <p:cNvPr id="154" name="Google Shape;154;p35"/>
          <p:cNvSpPr/>
          <p:nvPr/>
        </p:nvSpPr>
        <p:spPr>
          <a:xfrm>
            <a:off x="152400" y="155448"/>
            <a:ext cx="8833104" cy="6547104"/>
          </a:xfrm>
          <a:prstGeom prst="rect">
            <a:avLst/>
          </a:prstGeom>
          <a:noFill/>
          <a:ln cap="flat" cmpd="sng" w="9525">
            <a:solidFill>
              <a:srgbClr val="CAA423"/>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Georgia"/>
              <a:ea typeface="Georgia"/>
              <a:cs typeface="Georgia"/>
              <a:sym typeface="Georgia"/>
            </a:endParaRPr>
          </a:p>
        </p:txBody>
      </p:sp>
      <p:sp>
        <p:nvSpPr>
          <p:cNvPr id="155" name="Google Shape;155;p35"/>
          <p:cNvSpPr txBox="1"/>
          <p:nvPr>
            <p:ph idx="3" type="body"/>
          </p:nvPr>
        </p:nvSpPr>
        <p:spPr>
          <a:xfrm>
            <a:off x="301752" y="2471383"/>
            <a:ext cx="4041648" cy="3818404"/>
          </a:xfrm>
          <a:prstGeom prst="rect">
            <a:avLst/>
          </a:prstGeom>
          <a:noFill/>
          <a:ln>
            <a:noFill/>
          </a:ln>
        </p:spPr>
        <p:txBody>
          <a:bodyPr anchorCtr="0" anchor="t" bIns="45700" lIns="91425" spcFirstLastPara="1" rIns="91425" wrap="square" tIns="45700">
            <a:normAutofit/>
          </a:bodyPr>
          <a:lstStyle>
            <a:lvl1pPr indent="-325755" lvl="0" marL="457200" algn="l">
              <a:spcBef>
                <a:spcPts val="360"/>
              </a:spcBef>
              <a:spcAft>
                <a:spcPts val="0"/>
              </a:spcAft>
              <a:buSzPts val="1530"/>
              <a:buChar char="⚫"/>
              <a:defRPr/>
            </a:lvl1pPr>
            <a:lvl2pPr indent="-308610" lvl="1" marL="914400" algn="l">
              <a:spcBef>
                <a:spcPts val="360"/>
              </a:spcBef>
              <a:spcAft>
                <a:spcPts val="0"/>
              </a:spcAft>
              <a:buSzPts val="1260"/>
              <a:buChar char="⚪"/>
              <a:defRPr/>
            </a:lvl2pPr>
            <a:lvl3pPr indent="-314325" lvl="2" marL="1371600" algn="l">
              <a:spcBef>
                <a:spcPts val="360"/>
              </a:spcBef>
              <a:spcAft>
                <a:spcPts val="0"/>
              </a:spcAft>
              <a:buSzPts val="1350"/>
              <a:buChar char="⯍"/>
              <a:defRPr/>
            </a:lvl3pPr>
            <a:lvl4pPr indent="-308610" lvl="3" marL="1828800" algn="l">
              <a:spcBef>
                <a:spcPts val="360"/>
              </a:spcBef>
              <a:spcAft>
                <a:spcPts val="0"/>
              </a:spcAft>
              <a:buSzPts val="1260"/>
              <a:buChar char="🞆"/>
              <a:defRPr/>
            </a:lvl4pPr>
            <a:lvl5pPr indent="-342900" lvl="4" marL="2286000" algn="l">
              <a:spcBef>
                <a:spcPts val="360"/>
              </a:spcBef>
              <a:spcAft>
                <a:spcPts val="0"/>
              </a:spcAft>
              <a:buSzPts val="1800"/>
              <a:buChar char="•"/>
              <a:defRPr/>
            </a:lvl5pPr>
            <a:lvl6pPr indent="-320039" lvl="5" marL="2743200" algn="l">
              <a:spcBef>
                <a:spcPts val="360"/>
              </a:spcBef>
              <a:spcAft>
                <a:spcPts val="0"/>
              </a:spcAft>
              <a:buSzPts val="1440"/>
              <a:buChar char="⚫"/>
              <a:defRPr/>
            </a:lvl6pPr>
            <a:lvl7pPr indent="-331470" lvl="6" marL="3200400" algn="l">
              <a:spcBef>
                <a:spcPts val="360"/>
              </a:spcBef>
              <a:spcAft>
                <a:spcPts val="0"/>
              </a:spcAft>
              <a:buSzPts val="1620"/>
              <a:buChar char="•"/>
              <a:defRPr/>
            </a:lvl7pPr>
            <a:lvl8pPr indent="-342900" lvl="7" marL="3657600" algn="l">
              <a:spcBef>
                <a:spcPts val="360"/>
              </a:spcBef>
              <a:spcAft>
                <a:spcPts val="0"/>
              </a:spcAft>
              <a:buSzPts val="1800"/>
              <a:buChar char="•"/>
              <a:defRPr/>
            </a:lvl8pPr>
            <a:lvl9pPr indent="-331470" lvl="8" marL="4114800" algn="l">
              <a:spcBef>
                <a:spcPts val="360"/>
              </a:spcBef>
              <a:spcAft>
                <a:spcPts val="0"/>
              </a:spcAft>
              <a:buSzPts val="1620"/>
              <a:buChar char="•"/>
              <a:defRPr/>
            </a:lvl9pPr>
          </a:lstStyle>
          <a:p/>
        </p:txBody>
      </p:sp>
      <p:sp>
        <p:nvSpPr>
          <p:cNvPr id="156" name="Google Shape;156;p35"/>
          <p:cNvSpPr txBox="1"/>
          <p:nvPr>
            <p:ph idx="4" type="body"/>
          </p:nvPr>
        </p:nvSpPr>
        <p:spPr>
          <a:xfrm>
            <a:off x="4800600" y="2471383"/>
            <a:ext cx="4038600" cy="3822192"/>
          </a:xfrm>
          <a:prstGeom prst="rect">
            <a:avLst/>
          </a:prstGeom>
          <a:noFill/>
          <a:ln>
            <a:noFill/>
          </a:ln>
        </p:spPr>
        <p:txBody>
          <a:bodyPr anchorCtr="0" anchor="t" bIns="45700" lIns="91425" spcFirstLastPara="1" rIns="91425" wrap="square" tIns="45700">
            <a:normAutofit/>
          </a:bodyPr>
          <a:lstStyle>
            <a:lvl1pPr indent="-325755" lvl="0" marL="457200" algn="l">
              <a:spcBef>
                <a:spcPts val="360"/>
              </a:spcBef>
              <a:spcAft>
                <a:spcPts val="0"/>
              </a:spcAft>
              <a:buSzPts val="1530"/>
              <a:buChar char="⚫"/>
              <a:defRPr/>
            </a:lvl1pPr>
            <a:lvl2pPr indent="-308610" lvl="1" marL="914400" algn="l">
              <a:spcBef>
                <a:spcPts val="360"/>
              </a:spcBef>
              <a:spcAft>
                <a:spcPts val="0"/>
              </a:spcAft>
              <a:buSzPts val="1260"/>
              <a:buChar char="⚪"/>
              <a:defRPr/>
            </a:lvl2pPr>
            <a:lvl3pPr indent="-314325" lvl="2" marL="1371600" algn="l">
              <a:spcBef>
                <a:spcPts val="360"/>
              </a:spcBef>
              <a:spcAft>
                <a:spcPts val="0"/>
              </a:spcAft>
              <a:buSzPts val="1350"/>
              <a:buChar char="⯍"/>
              <a:defRPr/>
            </a:lvl3pPr>
            <a:lvl4pPr indent="-308610" lvl="3" marL="1828800" algn="l">
              <a:spcBef>
                <a:spcPts val="360"/>
              </a:spcBef>
              <a:spcAft>
                <a:spcPts val="0"/>
              </a:spcAft>
              <a:buSzPts val="1260"/>
              <a:buChar char="🞆"/>
              <a:defRPr/>
            </a:lvl4pPr>
            <a:lvl5pPr indent="-342900" lvl="4" marL="2286000" algn="l">
              <a:spcBef>
                <a:spcPts val="360"/>
              </a:spcBef>
              <a:spcAft>
                <a:spcPts val="0"/>
              </a:spcAft>
              <a:buSzPts val="1800"/>
              <a:buChar char="•"/>
              <a:defRPr/>
            </a:lvl5pPr>
            <a:lvl6pPr indent="-320039" lvl="5" marL="2743200" algn="l">
              <a:spcBef>
                <a:spcPts val="360"/>
              </a:spcBef>
              <a:spcAft>
                <a:spcPts val="0"/>
              </a:spcAft>
              <a:buSzPts val="1440"/>
              <a:buChar char="⚫"/>
              <a:defRPr/>
            </a:lvl6pPr>
            <a:lvl7pPr indent="-331470" lvl="6" marL="3200400" algn="l">
              <a:spcBef>
                <a:spcPts val="360"/>
              </a:spcBef>
              <a:spcAft>
                <a:spcPts val="0"/>
              </a:spcAft>
              <a:buSzPts val="1620"/>
              <a:buChar char="•"/>
              <a:defRPr/>
            </a:lvl7pPr>
            <a:lvl8pPr indent="-342900" lvl="7" marL="3657600" algn="l">
              <a:spcBef>
                <a:spcPts val="360"/>
              </a:spcBef>
              <a:spcAft>
                <a:spcPts val="0"/>
              </a:spcAft>
              <a:buSzPts val="1800"/>
              <a:buChar char="•"/>
              <a:defRPr/>
            </a:lvl8pPr>
            <a:lvl9pPr indent="-331470" lvl="8" marL="4114800" algn="l">
              <a:spcBef>
                <a:spcPts val="360"/>
              </a:spcBef>
              <a:spcAft>
                <a:spcPts val="0"/>
              </a:spcAft>
              <a:buSzPts val="1620"/>
              <a:buChar char="•"/>
              <a:defRPr/>
            </a:lvl9pPr>
          </a:lstStyle>
          <a:p/>
        </p:txBody>
      </p:sp>
      <p:sp>
        <p:nvSpPr>
          <p:cNvPr id="157" name="Google Shape;157;p35"/>
          <p:cNvSpPr/>
          <p:nvPr/>
        </p:nvSpPr>
        <p:spPr>
          <a:xfrm>
            <a:off x="4267200" y="956036"/>
            <a:ext cx="609600" cy="609600"/>
          </a:xfrm>
          <a:prstGeom prst="ellipse">
            <a:avLst/>
          </a:prstGeom>
          <a:solidFill>
            <a:srgbClr val="FFFFF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Georgia"/>
              <a:ea typeface="Georgia"/>
              <a:cs typeface="Georgia"/>
              <a:sym typeface="Georgia"/>
            </a:endParaRPr>
          </a:p>
        </p:txBody>
      </p:sp>
      <p:sp>
        <p:nvSpPr>
          <p:cNvPr id="158" name="Google Shape;158;p35"/>
          <p:cNvSpPr/>
          <p:nvPr/>
        </p:nvSpPr>
        <p:spPr>
          <a:xfrm>
            <a:off x="4361688" y="1050524"/>
            <a:ext cx="420624" cy="420624"/>
          </a:xfrm>
          <a:prstGeom prst="ellipse">
            <a:avLst/>
          </a:prstGeom>
          <a:solidFill>
            <a:srgbClr val="FFFFFF"/>
          </a:solidFill>
          <a:ln cap="rnd" cmpd="dbl" w="50800">
            <a:solidFill>
              <a:srgbClr val="CAA423"/>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Georgia"/>
              <a:ea typeface="Georgia"/>
              <a:cs typeface="Georgia"/>
              <a:sym typeface="Georgia"/>
            </a:endParaRPr>
          </a:p>
        </p:txBody>
      </p:sp>
      <p:sp>
        <p:nvSpPr>
          <p:cNvPr id="159" name="Google Shape;159;p35"/>
          <p:cNvSpPr txBox="1"/>
          <p:nvPr>
            <p:ph idx="12" type="sldNum"/>
          </p:nvPr>
        </p:nvSpPr>
        <p:spPr>
          <a:xfrm>
            <a:off x="4343400" y="1042416"/>
            <a:ext cx="457200" cy="441325"/>
          </a:xfrm>
          <a:prstGeom prst="rect">
            <a:avLst/>
          </a:prstGeom>
          <a:noFill/>
          <a:ln>
            <a:noFill/>
          </a:ln>
        </p:spPr>
        <p:txBody>
          <a:bodyPr anchorCtr="0" anchor="ctr" bIns="45700" lIns="45700" spcFirstLastPara="1" rIns="45700" wrap="square" tIns="45700">
            <a:normAutofit/>
          </a:bodyPr>
          <a:lstStyle>
            <a:lvl1pPr indent="0" lvl="0" marL="0" algn="ctr">
              <a:spcBef>
                <a:spcPts val="0"/>
              </a:spcBef>
              <a:buNone/>
              <a:defRPr sz="1600">
                <a:solidFill>
                  <a:srgbClr val="CAA423"/>
                </a:solidFill>
                <a:latin typeface="Georgia"/>
                <a:ea typeface="Georgia"/>
                <a:cs typeface="Georgia"/>
                <a:sym typeface="Georgia"/>
              </a:defRPr>
            </a:lvl1pPr>
            <a:lvl2pPr indent="0" lvl="1" marL="0" algn="ctr">
              <a:spcBef>
                <a:spcPts val="0"/>
              </a:spcBef>
              <a:buNone/>
              <a:defRPr sz="1600">
                <a:solidFill>
                  <a:srgbClr val="CAA423"/>
                </a:solidFill>
                <a:latin typeface="Georgia"/>
                <a:ea typeface="Georgia"/>
                <a:cs typeface="Georgia"/>
                <a:sym typeface="Georgia"/>
              </a:defRPr>
            </a:lvl2pPr>
            <a:lvl3pPr indent="0" lvl="2" marL="0" algn="ctr">
              <a:spcBef>
                <a:spcPts val="0"/>
              </a:spcBef>
              <a:buNone/>
              <a:defRPr sz="1600">
                <a:solidFill>
                  <a:srgbClr val="CAA423"/>
                </a:solidFill>
                <a:latin typeface="Georgia"/>
                <a:ea typeface="Georgia"/>
                <a:cs typeface="Georgia"/>
                <a:sym typeface="Georgia"/>
              </a:defRPr>
            </a:lvl3pPr>
            <a:lvl4pPr indent="0" lvl="3" marL="0" algn="ctr">
              <a:spcBef>
                <a:spcPts val="0"/>
              </a:spcBef>
              <a:buNone/>
              <a:defRPr sz="1600">
                <a:solidFill>
                  <a:srgbClr val="CAA423"/>
                </a:solidFill>
                <a:latin typeface="Georgia"/>
                <a:ea typeface="Georgia"/>
                <a:cs typeface="Georgia"/>
                <a:sym typeface="Georgia"/>
              </a:defRPr>
            </a:lvl4pPr>
            <a:lvl5pPr indent="0" lvl="4" marL="0" algn="ctr">
              <a:spcBef>
                <a:spcPts val="0"/>
              </a:spcBef>
              <a:buNone/>
              <a:defRPr sz="1600">
                <a:solidFill>
                  <a:srgbClr val="CAA423"/>
                </a:solidFill>
                <a:latin typeface="Georgia"/>
                <a:ea typeface="Georgia"/>
                <a:cs typeface="Georgia"/>
                <a:sym typeface="Georgia"/>
              </a:defRPr>
            </a:lvl5pPr>
            <a:lvl6pPr indent="0" lvl="5" marL="0" algn="ctr">
              <a:spcBef>
                <a:spcPts val="0"/>
              </a:spcBef>
              <a:buNone/>
              <a:defRPr sz="1600">
                <a:solidFill>
                  <a:srgbClr val="CAA423"/>
                </a:solidFill>
                <a:latin typeface="Georgia"/>
                <a:ea typeface="Georgia"/>
                <a:cs typeface="Georgia"/>
                <a:sym typeface="Georgia"/>
              </a:defRPr>
            </a:lvl6pPr>
            <a:lvl7pPr indent="0" lvl="6" marL="0" algn="ctr">
              <a:spcBef>
                <a:spcPts val="0"/>
              </a:spcBef>
              <a:buNone/>
              <a:defRPr sz="1600">
                <a:solidFill>
                  <a:srgbClr val="CAA423"/>
                </a:solidFill>
                <a:latin typeface="Georgia"/>
                <a:ea typeface="Georgia"/>
                <a:cs typeface="Georgia"/>
                <a:sym typeface="Georgia"/>
              </a:defRPr>
            </a:lvl7pPr>
            <a:lvl8pPr indent="0" lvl="7" marL="0" algn="ctr">
              <a:spcBef>
                <a:spcPts val="0"/>
              </a:spcBef>
              <a:buNone/>
              <a:defRPr sz="1600">
                <a:solidFill>
                  <a:srgbClr val="CAA423"/>
                </a:solidFill>
                <a:latin typeface="Georgia"/>
                <a:ea typeface="Georgia"/>
                <a:cs typeface="Georgia"/>
                <a:sym typeface="Georgia"/>
              </a:defRPr>
            </a:lvl8pPr>
            <a:lvl9pPr indent="0" lvl="8" marL="0" algn="ctr">
              <a:spcBef>
                <a:spcPts val="0"/>
              </a:spcBef>
              <a:buNone/>
              <a:defRPr sz="1600">
                <a:solidFill>
                  <a:srgbClr val="CAA423"/>
                </a:solidFill>
                <a:latin typeface="Georgia"/>
                <a:ea typeface="Georgia"/>
                <a:cs typeface="Georgia"/>
                <a:sym typeface="Georgia"/>
              </a:defRPr>
            </a:lvl9pPr>
          </a:lstStyle>
          <a:p>
            <a:pPr indent="0" lvl="0" marL="0" rtl="0" algn="ctr">
              <a:spcBef>
                <a:spcPts val="0"/>
              </a:spcBef>
              <a:spcAft>
                <a:spcPts val="0"/>
              </a:spcAft>
              <a:buNone/>
            </a:pPr>
            <a:fld id="{00000000-1234-1234-1234-123412341234}" type="slidenum">
              <a:rPr lang="sk-SK"/>
              <a:t>‹#›</a:t>
            </a:fld>
            <a:endParaRPr/>
          </a:p>
        </p:txBody>
      </p:sp>
      <p:sp>
        <p:nvSpPr>
          <p:cNvPr id="160" name="Google Shape;160;p35"/>
          <p:cNvSpPr txBox="1"/>
          <p:nvPr>
            <p:ph type="title"/>
          </p:nvPr>
        </p:nvSpPr>
        <p:spPr>
          <a:xfrm>
            <a:off x="301752" y="228600"/>
            <a:ext cx="8534400" cy="758952"/>
          </a:xfrm>
          <a:prstGeom prst="rect">
            <a:avLst/>
          </a:prstGeom>
          <a:noFill/>
          <a:ln>
            <a:noFill/>
          </a:ln>
        </p:spPr>
        <p:txBody>
          <a:bodyPr anchorCtr="0" anchor="b" bIns="45700" lIns="91425" spcFirstLastPara="1" rIns="91425" wrap="square" tIns="45700">
            <a:normAutofit/>
          </a:bodyPr>
          <a:lstStyle>
            <a:lvl1pPr lvl="0" algn="ctr">
              <a:spcBef>
                <a:spcPts val="0"/>
              </a:spcBef>
              <a:spcAft>
                <a:spcPts val="0"/>
              </a:spcAft>
              <a:buClr>
                <a:srgbClr val="CAA423"/>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en nadpis" type="titleOnly">
  <p:cSld name="TITLE_ONLY">
    <p:spTree>
      <p:nvGrpSpPr>
        <p:cNvPr id="161" name="Shape 161"/>
        <p:cNvGrpSpPr/>
        <p:nvPr/>
      </p:nvGrpSpPr>
      <p:grpSpPr>
        <a:xfrm>
          <a:off x="0" y="0"/>
          <a:ext cx="0" cy="0"/>
          <a:chOff x="0" y="0"/>
          <a:chExt cx="0" cy="0"/>
        </a:xfrm>
      </p:grpSpPr>
      <p:sp>
        <p:nvSpPr>
          <p:cNvPr id="162" name="Google Shape;162;p36"/>
          <p:cNvSpPr txBox="1"/>
          <p:nvPr>
            <p:ph type="title"/>
          </p:nvPr>
        </p:nvSpPr>
        <p:spPr>
          <a:xfrm>
            <a:off x="301752" y="228600"/>
            <a:ext cx="8534400" cy="758952"/>
          </a:xfrm>
          <a:prstGeom prst="rect">
            <a:avLst/>
          </a:prstGeom>
          <a:noFill/>
          <a:ln>
            <a:noFill/>
          </a:ln>
        </p:spPr>
        <p:txBody>
          <a:bodyPr anchorCtr="0" anchor="b" bIns="45700" lIns="91425" spcFirstLastPara="1" rIns="91425" wrap="square" tIns="45700">
            <a:normAutofit/>
          </a:bodyPr>
          <a:lstStyle>
            <a:lvl1pPr lvl="0" algn="ctr">
              <a:spcBef>
                <a:spcPts val="0"/>
              </a:spcBef>
              <a:spcAft>
                <a:spcPts val="0"/>
              </a:spcAft>
              <a:buClr>
                <a:srgbClr val="CAA423"/>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63" name="Google Shape;163;p36"/>
          <p:cNvSpPr txBox="1"/>
          <p:nvPr>
            <p:ph idx="10" type="dt"/>
          </p:nvPr>
        </p:nvSpPr>
        <p:spPr>
          <a:xfrm>
            <a:off x="5791200" y="6404984"/>
            <a:ext cx="3044952" cy="365760"/>
          </a:xfrm>
          <a:prstGeom prst="rect">
            <a:avLst/>
          </a:prstGeom>
          <a:noFill/>
          <a:ln>
            <a:noFill/>
          </a:ln>
        </p:spPr>
        <p:txBody>
          <a:bodyPr anchorCtr="0" anchor="t"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64" name="Google Shape;164;p36"/>
          <p:cNvSpPr txBox="1"/>
          <p:nvPr>
            <p:ph idx="11" type="ftr"/>
          </p:nvPr>
        </p:nvSpPr>
        <p:spPr>
          <a:xfrm>
            <a:off x="304800" y="6410848"/>
            <a:ext cx="3581400" cy="365760"/>
          </a:xfrm>
          <a:prstGeom prst="rect">
            <a:avLst/>
          </a:prstGeom>
          <a:noFill/>
          <a:ln>
            <a:noFill/>
          </a:ln>
        </p:spPr>
        <p:txBody>
          <a:bodyPr anchorCtr="0" anchor="t"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65" name="Google Shape;165;p36"/>
          <p:cNvSpPr txBox="1"/>
          <p:nvPr>
            <p:ph idx="12" type="sldNum"/>
          </p:nvPr>
        </p:nvSpPr>
        <p:spPr>
          <a:xfrm>
            <a:off x="4343400" y="1036020"/>
            <a:ext cx="457200" cy="441325"/>
          </a:xfrm>
          <a:prstGeom prst="rect">
            <a:avLst/>
          </a:prstGeom>
          <a:noFill/>
          <a:ln>
            <a:noFill/>
          </a:ln>
        </p:spPr>
        <p:txBody>
          <a:bodyPr anchorCtr="0" anchor="ctr" bIns="45700" lIns="45700" spcFirstLastPara="1" rIns="45700" wrap="square" tIns="45700">
            <a:normAutofit/>
          </a:bodyPr>
          <a:lstStyle>
            <a:lvl1pPr indent="0" lvl="0" marL="0" algn="ctr">
              <a:spcBef>
                <a:spcPts val="0"/>
              </a:spcBef>
              <a:buNone/>
              <a:defRPr/>
            </a:lvl1pPr>
            <a:lvl2pPr indent="0" lvl="1" marL="0" algn="ctr">
              <a:spcBef>
                <a:spcPts val="0"/>
              </a:spcBef>
              <a:buNone/>
              <a:defRPr/>
            </a:lvl2pPr>
            <a:lvl3pPr indent="0" lvl="2" marL="0" algn="ctr">
              <a:spcBef>
                <a:spcPts val="0"/>
              </a:spcBef>
              <a:buNone/>
              <a:defRPr/>
            </a:lvl3pPr>
            <a:lvl4pPr indent="0" lvl="3" marL="0" algn="ctr">
              <a:spcBef>
                <a:spcPts val="0"/>
              </a:spcBef>
              <a:buNone/>
              <a:defRPr/>
            </a:lvl4pPr>
            <a:lvl5pPr indent="0" lvl="4" marL="0" algn="ctr">
              <a:spcBef>
                <a:spcPts val="0"/>
              </a:spcBef>
              <a:buNone/>
              <a:defRPr/>
            </a:lvl5pPr>
            <a:lvl6pPr indent="0" lvl="5" marL="0" algn="ctr">
              <a:spcBef>
                <a:spcPts val="0"/>
              </a:spcBef>
              <a:buNone/>
              <a:defRPr/>
            </a:lvl6pPr>
            <a:lvl7pPr indent="0" lvl="6" marL="0" algn="ctr">
              <a:spcBef>
                <a:spcPts val="0"/>
              </a:spcBef>
              <a:buNone/>
              <a:defRPr/>
            </a:lvl7pPr>
            <a:lvl8pPr indent="0" lvl="7" marL="0" algn="ctr">
              <a:spcBef>
                <a:spcPts val="0"/>
              </a:spcBef>
              <a:buNone/>
              <a:defRPr/>
            </a:lvl8pPr>
            <a:lvl9pPr indent="0" lvl="8" marL="0" algn="ctr">
              <a:spcBef>
                <a:spcPts val="0"/>
              </a:spcBef>
              <a:buNone/>
              <a:defRPr/>
            </a:lvl9pPr>
          </a:lstStyle>
          <a:p>
            <a:pPr indent="0" lvl="0" marL="0" rtl="0" algn="ctr">
              <a:spcBef>
                <a:spcPts val="0"/>
              </a:spcBef>
              <a:spcAft>
                <a:spcPts val="0"/>
              </a:spcAft>
              <a:buNone/>
            </a:pPr>
            <a:fld id="{00000000-1234-1234-1234-123412341234}" type="slidenum">
              <a:rPr lang="sk-SK"/>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rázdna" showMasterSp="0" type="blank">
  <p:cSld name="BLANK">
    <p:spTree>
      <p:nvGrpSpPr>
        <p:cNvPr id="166" name="Shape 166"/>
        <p:cNvGrpSpPr/>
        <p:nvPr/>
      </p:nvGrpSpPr>
      <p:grpSpPr>
        <a:xfrm>
          <a:off x="0" y="0"/>
          <a:ext cx="0" cy="0"/>
          <a:chOff x="0" y="0"/>
          <a:chExt cx="0" cy="0"/>
        </a:xfrm>
      </p:grpSpPr>
      <p:sp>
        <p:nvSpPr>
          <p:cNvPr id="167" name="Google Shape;167;p37"/>
          <p:cNvSpPr/>
          <p:nvPr/>
        </p:nvSpPr>
        <p:spPr>
          <a:xfrm>
            <a:off x="0" y="6705600"/>
            <a:ext cx="9144000" cy="152400"/>
          </a:xfrm>
          <a:prstGeom prst="rect">
            <a:avLst/>
          </a:pr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Georgia"/>
              <a:ea typeface="Georgia"/>
              <a:cs typeface="Georgia"/>
              <a:sym typeface="Georgia"/>
            </a:endParaRPr>
          </a:p>
        </p:txBody>
      </p:sp>
      <p:sp>
        <p:nvSpPr>
          <p:cNvPr id="168" name="Google Shape;168;p37"/>
          <p:cNvSpPr/>
          <p:nvPr/>
        </p:nvSpPr>
        <p:spPr>
          <a:xfrm>
            <a:off x="0" y="0"/>
            <a:ext cx="9144000" cy="155448"/>
          </a:xfrm>
          <a:prstGeom prst="rect">
            <a:avLst/>
          </a:pr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Georgia"/>
              <a:ea typeface="Georgia"/>
              <a:cs typeface="Georgia"/>
              <a:sym typeface="Georgia"/>
            </a:endParaRPr>
          </a:p>
        </p:txBody>
      </p:sp>
      <p:sp>
        <p:nvSpPr>
          <p:cNvPr id="169" name="Google Shape;169;p37"/>
          <p:cNvSpPr/>
          <p:nvPr/>
        </p:nvSpPr>
        <p:spPr>
          <a:xfrm>
            <a:off x="8991600" y="0"/>
            <a:ext cx="152400" cy="6858000"/>
          </a:xfrm>
          <a:prstGeom prst="rect">
            <a:avLst/>
          </a:pr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Georgia"/>
              <a:ea typeface="Georgia"/>
              <a:cs typeface="Georgia"/>
              <a:sym typeface="Georgia"/>
            </a:endParaRPr>
          </a:p>
        </p:txBody>
      </p:sp>
      <p:sp>
        <p:nvSpPr>
          <p:cNvPr id="170" name="Google Shape;170;p37"/>
          <p:cNvSpPr/>
          <p:nvPr/>
        </p:nvSpPr>
        <p:spPr>
          <a:xfrm>
            <a:off x="0" y="0"/>
            <a:ext cx="152400" cy="6858000"/>
          </a:xfrm>
          <a:prstGeom prst="rect">
            <a:avLst/>
          </a:pr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Georgia"/>
              <a:ea typeface="Georgia"/>
              <a:cs typeface="Georgia"/>
              <a:sym typeface="Georgia"/>
            </a:endParaRPr>
          </a:p>
        </p:txBody>
      </p:sp>
      <p:sp>
        <p:nvSpPr>
          <p:cNvPr id="171" name="Google Shape;171;p37"/>
          <p:cNvSpPr/>
          <p:nvPr/>
        </p:nvSpPr>
        <p:spPr>
          <a:xfrm>
            <a:off x="146304" y="6391656"/>
            <a:ext cx="8833104" cy="309563"/>
          </a:xfrm>
          <a:prstGeom prst="rect">
            <a:avLst/>
          </a:prstGeom>
          <a:solidFill>
            <a:schemeClr val="accent3"/>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Georgia"/>
              <a:ea typeface="Georgia"/>
              <a:cs typeface="Georgia"/>
              <a:sym typeface="Georgia"/>
            </a:endParaRPr>
          </a:p>
        </p:txBody>
      </p:sp>
      <p:sp>
        <p:nvSpPr>
          <p:cNvPr id="172" name="Google Shape;172;p37"/>
          <p:cNvSpPr/>
          <p:nvPr/>
        </p:nvSpPr>
        <p:spPr>
          <a:xfrm>
            <a:off x="152400" y="158496"/>
            <a:ext cx="8833104" cy="6547104"/>
          </a:xfrm>
          <a:prstGeom prst="rect">
            <a:avLst/>
          </a:prstGeom>
          <a:noFill/>
          <a:ln cap="flat" cmpd="sng" w="9525">
            <a:solidFill>
              <a:srgbClr val="CAA423"/>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Georgia"/>
              <a:ea typeface="Georgia"/>
              <a:cs typeface="Georgia"/>
              <a:sym typeface="Georgia"/>
            </a:endParaRPr>
          </a:p>
        </p:txBody>
      </p:sp>
      <p:sp>
        <p:nvSpPr>
          <p:cNvPr id="173" name="Google Shape;173;p37"/>
          <p:cNvSpPr txBox="1"/>
          <p:nvPr>
            <p:ph idx="10" type="dt"/>
          </p:nvPr>
        </p:nvSpPr>
        <p:spPr>
          <a:xfrm>
            <a:off x="5791200" y="6404984"/>
            <a:ext cx="3044952" cy="365760"/>
          </a:xfrm>
          <a:prstGeom prst="rect">
            <a:avLst/>
          </a:prstGeom>
          <a:noFill/>
          <a:ln>
            <a:noFill/>
          </a:ln>
        </p:spPr>
        <p:txBody>
          <a:bodyPr anchorCtr="0" anchor="t"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74" name="Google Shape;174;p37"/>
          <p:cNvSpPr txBox="1"/>
          <p:nvPr>
            <p:ph idx="11" type="ftr"/>
          </p:nvPr>
        </p:nvSpPr>
        <p:spPr>
          <a:xfrm>
            <a:off x="304800" y="6410848"/>
            <a:ext cx="3581400" cy="365760"/>
          </a:xfrm>
          <a:prstGeom prst="rect">
            <a:avLst/>
          </a:prstGeom>
          <a:noFill/>
          <a:ln>
            <a:noFill/>
          </a:ln>
        </p:spPr>
        <p:txBody>
          <a:bodyPr anchorCtr="0" anchor="t"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75" name="Google Shape;175;p37"/>
          <p:cNvSpPr txBox="1"/>
          <p:nvPr>
            <p:ph idx="12" type="sldNum"/>
          </p:nvPr>
        </p:nvSpPr>
        <p:spPr>
          <a:xfrm>
            <a:off x="4267200" y="6324600"/>
            <a:ext cx="609600" cy="441324"/>
          </a:xfrm>
          <a:prstGeom prst="rect">
            <a:avLst/>
          </a:prstGeom>
          <a:noFill/>
          <a:ln>
            <a:noFill/>
          </a:ln>
        </p:spPr>
        <p:txBody>
          <a:bodyPr anchorCtr="0" anchor="ctr" bIns="45700" lIns="45700" spcFirstLastPara="1" rIns="45700" wrap="square" tIns="45700">
            <a:normAutofit/>
          </a:bodyPr>
          <a:lstStyle>
            <a:lvl1pPr indent="0" lvl="0" marL="0" algn="ctr">
              <a:spcBef>
                <a:spcPts val="0"/>
              </a:spcBef>
              <a:buNone/>
              <a:defRPr sz="1600">
                <a:solidFill>
                  <a:srgbClr val="FFFFFF"/>
                </a:solidFill>
                <a:latin typeface="Georgia"/>
                <a:ea typeface="Georgia"/>
                <a:cs typeface="Georgia"/>
                <a:sym typeface="Georgia"/>
              </a:defRPr>
            </a:lvl1pPr>
            <a:lvl2pPr indent="0" lvl="1" marL="0" algn="ctr">
              <a:spcBef>
                <a:spcPts val="0"/>
              </a:spcBef>
              <a:buNone/>
              <a:defRPr sz="1600">
                <a:solidFill>
                  <a:srgbClr val="FFFFFF"/>
                </a:solidFill>
                <a:latin typeface="Georgia"/>
                <a:ea typeface="Georgia"/>
                <a:cs typeface="Georgia"/>
                <a:sym typeface="Georgia"/>
              </a:defRPr>
            </a:lvl2pPr>
            <a:lvl3pPr indent="0" lvl="2" marL="0" algn="ctr">
              <a:spcBef>
                <a:spcPts val="0"/>
              </a:spcBef>
              <a:buNone/>
              <a:defRPr sz="1600">
                <a:solidFill>
                  <a:srgbClr val="FFFFFF"/>
                </a:solidFill>
                <a:latin typeface="Georgia"/>
                <a:ea typeface="Georgia"/>
                <a:cs typeface="Georgia"/>
                <a:sym typeface="Georgia"/>
              </a:defRPr>
            </a:lvl3pPr>
            <a:lvl4pPr indent="0" lvl="3" marL="0" algn="ctr">
              <a:spcBef>
                <a:spcPts val="0"/>
              </a:spcBef>
              <a:buNone/>
              <a:defRPr sz="1600">
                <a:solidFill>
                  <a:srgbClr val="FFFFFF"/>
                </a:solidFill>
                <a:latin typeface="Georgia"/>
                <a:ea typeface="Georgia"/>
                <a:cs typeface="Georgia"/>
                <a:sym typeface="Georgia"/>
              </a:defRPr>
            </a:lvl4pPr>
            <a:lvl5pPr indent="0" lvl="4" marL="0" algn="ctr">
              <a:spcBef>
                <a:spcPts val="0"/>
              </a:spcBef>
              <a:buNone/>
              <a:defRPr sz="1600">
                <a:solidFill>
                  <a:srgbClr val="FFFFFF"/>
                </a:solidFill>
                <a:latin typeface="Georgia"/>
                <a:ea typeface="Georgia"/>
                <a:cs typeface="Georgia"/>
                <a:sym typeface="Georgia"/>
              </a:defRPr>
            </a:lvl5pPr>
            <a:lvl6pPr indent="0" lvl="5" marL="0" algn="ctr">
              <a:spcBef>
                <a:spcPts val="0"/>
              </a:spcBef>
              <a:buNone/>
              <a:defRPr sz="1600">
                <a:solidFill>
                  <a:srgbClr val="FFFFFF"/>
                </a:solidFill>
                <a:latin typeface="Georgia"/>
                <a:ea typeface="Georgia"/>
                <a:cs typeface="Georgia"/>
                <a:sym typeface="Georgia"/>
              </a:defRPr>
            </a:lvl6pPr>
            <a:lvl7pPr indent="0" lvl="6" marL="0" algn="ctr">
              <a:spcBef>
                <a:spcPts val="0"/>
              </a:spcBef>
              <a:buNone/>
              <a:defRPr sz="1600">
                <a:solidFill>
                  <a:srgbClr val="FFFFFF"/>
                </a:solidFill>
                <a:latin typeface="Georgia"/>
                <a:ea typeface="Georgia"/>
                <a:cs typeface="Georgia"/>
                <a:sym typeface="Georgia"/>
              </a:defRPr>
            </a:lvl7pPr>
            <a:lvl8pPr indent="0" lvl="7" marL="0" algn="ctr">
              <a:spcBef>
                <a:spcPts val="0"/>
              </a:spcBef>
              <a:buNone/>
              <a:defRPr sz="1600">
                <a:solidFill>
                  <a:srgbClr val="FFFFFF"/>
                </a:solidFill>
                <a:latin typeface="Georgia"/>
                <a:ea typeface="Georgia"/>
                <a:cs typeface="Georgia"/>
                <a:sym typeface="Georgia"/>
              </a:defRPr>
            </a:lvl8pPr>
            <a:lvl9pPr indent="0" lvl="8" marL="0" algn="ctr">
              <a:spcBef>
                <a:spcPts val="0"/>
              </a:spcBef>
              <a:buNone/>
              <a:defRPr sz="1600">
                <a:solidFill>
                  <a:srgbClr val="FFFFFF"/>
                </a:solidFill>
                <a:latin typeface="Georgia"/>
                <a:ea typeface="Georgia"/>
                <a:cs typeface="Georgia"/>
                <a:sym typeface="Georgia"/>
              </a:defRPr>
            </a:lvl9pPr>
          </a:lstStyle>
          <a:p>
            <a:pPr indent="0" lvl="0" marL="0" rtl="0" algn="ctr">
              <a:spcBef>
                <a:spcPts val="0"/>
              </a:spcBef>
              <a:spcAft>
                <a:spcPts val="0"/>
              </a:spcAft>
              <a:buNone/>
            </a:pPr>
            <a:fld id="{00000000-1234-1234-1234-123412341234}" type="slidenum">
              <a:rPr lang="sk-SK"/>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bsah s popisom" showMasterSp="0" type="objTx">
  <p:cSld name="OBJECT_WITH_CAPTION_TEXT">
    <p:bg>
      <p:bgPr>
        <a:solidFill>
          <a:schemeClr val="lt1"/>
        </a:solidFill>
      </p:bgPr>
    </p:bg>
    <p:spTree>
      <p:nvGrpSpPr>
        <p:cNvPr id="176" name="Shape 176"/>
        <p:cNvGrpSpPr/>
        <p:nvPr/>
      </p:nvGrpSpPr>
      <p:grpSpPr>
        <a:xfrm>
          <a:off x="0" y="0"/>
          <a:ext cx="0" cy="0"/>
          <a:chOff x="0" y="0"/>
          <a:chExt cx="0" cy="0"/>
        </a:xfrm>
      </p:grpSpPr>
      <p:sp>
        <p:nvSpPr>
          <p:cNvPr id="177" name="Google Shape;177;p38"/>
          <p:cNvSpPr/>
          <p:nvPr/>
        </p:nvSpPr>
        <p:spPr>
          <a:xfrm>
            <a:off x="152400" y="152400"/>
            <a:ext cx="8833104" cy="304800"/>
          </a:xfrm>
          <a:prstGeom prst="rect">
            <a:avLst/>
          </a:prstGeom>
          <a:solidFill>
            <a:schemeClr val="accent3"/>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Georgia"/>
              <a:ea typeface="Georgia"/>
              <a:cs typeface="Georgia"/>
              <a:sym typeface="Georgia"/>
            </a:endParaRPr>
          </a:p>
        </p:txBody>
      </p:sp>
      <p:sp>
        <p:nvSpPr>
          <p:cNvPr id="178" name="Google Shape;178;p38"/>
          <p:cNvSpPr/>
          <p:nvPr/>
        </p:nvSpPr>
        <p:spPr>
          <a:xfrm>
            <a:off x="0" y="6705600"/>
            <a:ext cx="9144000" cy="152400"/>
          </a:xfrm>
          <a:prstGeom prst="rect">
            <a:avLst/>
          </a:pr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Georgia"/>
              <a:ea typeface="Georgia"/>
              <a:cs typeface="Georgia"/>
              <a:sym typeface="Georgia"/>
            </a:endParaRPr>
          </a:p>
        </p:txBody>
      </p:sp>
      <p:sp>
        <p:nvSpPr>
          <p:cNvPr id="179" name="Google Shape;179;p38"/>
          <p:cNvSpPr/>
          <p:nvPr/>
        </p:nvSpPr>
        <p:spPr>
          <a:xfrm>
            <a:off x="8991600" y="0"/>
            <a:ext cx="152400" cy="6858000"/>
          </a:xfrm>
          <a:prstGeom prst="rect">
            <a:avLst/>
          </a:pr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Georgia"/>
              <a:ea typeface="Georgia"/>
              <a:cs typeface="Georgia"/>
              <a:sym typeface="Georgia"/>
            </a:endParaRPr>
          </a:p>
        </p:txBody>
      </p:sp>
      <p:sp>
        <p:nvSpPr>
          <p:cNvPr id="180" name="Google Shape;180;p38"/>
          <p:cNvSpPr/>
          <p:nvPr/>
        </p:nvSpPr>
        <p:spPr>
          <a:xfrm>
            <a:off x="0" y="0"/>
            <a:ext cx="9144000" cy="118872"/>
          </a:xfrm>
          <a:prstGeom prst="rect">
            <a:avLst/>
          </a:pr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Georgia"/>
              <a:ea typeface="Georgia"/>
              <a:cs typeface="Georgia"/>
              <a:sym typeface="Georgia"/>
            </a:endParaRPr>
          </a:p>
        </p:txBody>
      </p:sp>
      <p:sp>
        <p:nvSpPr>
          <p:cNvPr id="181" name="Google Shape;181;p38"/>
          <p:cNvSpPr/>
          <p:nvPr/>
        </p:nvSpPr>
        <p:spPr>
          <a:xfrm>
            <a:off x="0" y="0"/>
            <a:ext cx="152400" cy="6858000"/>
          </a:xfrm>
          <a:prstGeom prst="rect">
            <a:avLst/>
          </a:pr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Georgia"/>
              <a:ea typeface="Georgia"/>
              <a:cs typeface="Georgia"/>
              <a:sym typeface="Georgia"/>
            </a:endParaRPr>
          </a:p>
        </p:txBody>
      </p:sp>
      <p:sp>
        <p:nvSpPr>
          <p:cNvPr id="182" name="Google Shape;182;p38"/>
          <p:cNvSpPr/>
          <p:nvPr/>
        </p:nvSpPr>
        <p:spPr>
          <a:xfrm>
            <a:off x="152400" y="609600"/>
            <a:ext cx="2743200" cy="5867400"/>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Georgia"/>
              <a:ea typeface="Georgia"/>
              <a:cs typeface="Georgia"/>
              <a:sym typeface="Georgia"/>
            </a:endParaRPr>
          </a:p>
        </p:txBody>
      </p:sp>
      <p:sp>
        <p:nvSpPr>
          <p:cNvPr id="183" name="Google Shape;183;p38"/>
          <p:cNvSpPr txBox="1"/>
          <p:nvPr>
            <p:ph type="title"/>
          </p:nvPr>
        </p:nvSpPr>
        <p:spPr>
          <a:xfrm>
            <a:off x="381000" y="914400"/>
            <a:ext cx="2362200" cy="990600"/>
          </a:xfrm>
          <a:prstGeom prst="rect">
            <a:avLst/>
          </a:prstGeom>
          <a:noFill/>
          <a:ln>
            <a:noFill/>
          </a:ln>
        </p:spPr>
        <p:txBody>
          <a:bodyPr anchorCtr="0" anchor="b" bIns="45700" lIns="91425" spcFirstLastPara="1" rIns="91425" wrap="square" tIns="45700">
            <a:noAutofit/>
          </a:bodyPr>
          <a:lstStyle>
            <a:lvl1pPr lvl="0" algn="l">
              <a:spcBef>
                <a:spcPts val="0"/>
              </a:spcBef>
              <a:spcAft>
                <a:spcPts val="0"/>
              </a:spcAft>
              <a:buClr>
                <a:srgbClr val="FFFFFF"/>
              </a:buClr>
              <a:buSzPts val="2200"/>
              <a:buFont typeface="Georgia"/>
              <a:buNone/>
              <a:defRPr b="1" sz="2200">
                <a:solidFill>
                  <a:srgbClr val="FFFFFF"/>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84" name="Google Shape;184;p38"/>
          <p:cNvSpPr txBox="1"/>
          <p:nvPr>
            <p:ph idx="1" type="body"/>
          </p:nvPr>
        </p:nvSpPr>
        <p:spPr>
          <a:xfrm>
            <a:off x="381000" y="1981200"/>
            <a:ext cx="2362200" cy="4144963"/>
          </a:xfrm>
          <a:prstGeom prst="rect">
            <a:avLst/>
          </a:prstGeom>
          <a:noFill/>
          <a:ln>
            <a:noFill/>
          </a:ln>
        </p:spPr>
        <p:txBody>
          <a:bodyPr anchorCtr="0" anchor="t" bIns="45700" lIns="91425" spcFirstLastPara="1" rIns="91425" wrap="square" tIns="45700">
            <a:normAutofit/>
          </a:bodyPr>
          <a:lstStyle>
            <a:lvl1pPr indent="-228600" lvl="0" marL="457200" algn="l">
              <a:spcBef>
                <a:spcPts val="320"/>
              </a:spcBef>
              <a:spcAft>
                <a:spcPts val="0"/>
              </a:spcAft>
              <a:buSzPts val="1360"/>
              <a:buNone/>
              <a:defRPr sz="1600">
                <a:solidFill>
                  <a:srgbClr val="FFFFFF"/>
                </a:solidFill>
              </a:defRPr>
            </a:lvl1pPr>
            <a:lvl2pPr indent="-228600" lvl="1" marL="914400" algn="l">
              <a:spcBef>
                <a:spcPts val="1000"/>
              </a:spcBef>
              <a:spcAft>
                <a:spcPts val="0"/>
              </a:spcAft>
              <a:buSzPts val="840"/>
              <a:buNone/>
              <a:defRPr sz="1200"/>
            </a:lvl2pPr>
            <a:lvl3pPr indent="-228600" lvl="2" marL="1371600" algn="l">
              <a:spcBef>
                <a:spcPts val="200"/>
              </a:spcBef>
              <a:spcAft>
                <a:spcPts val="0"/>
              </a:spcAft>
              <a:buSzPts val="750"/>
              <a:buNone/>
              <a:defRPr sz="1000"/>
            </a:lvl3pPr>
            <a:lvl4pPr indent="-228600" lvl="3" marL="1828800" algn="l">
              <a:spcBef>
                <a:spcPts val="180"/>
              </a:spcBef>
              <a:spcAft>
                <a:spcPts val="0"/>
              </a:spcAft>
              <a:buSzPts val="630"/>
              <a:buNone/>
              <a:defRPr sz="900"/>
            </a:lvl4pPr>
            <a:lvl5pPr indent="-228600" lvl="4" marL="2286000" algn="l">
              <a:spcBef>
                <a:spcPts val="180"/>
              </a:spcBef>
              <a:spcAft>
                <a:spcPts val="0"/>
              </a:spcAft>
              <a:buSzPts val="900"/>
              <a:buFont typeface="Georgia"/>
              <a:buNone/>
              <a:defRPr sz="900"/>
            </a:lvl5pPr>
            <a:lvl6pPr indent="-320039" lvl="5" marL="2743200" algn="l">
              <a:spcBef>
                <a:spcPts val="360"/>
              </a:spcBef>
              <a:spcAft>
                <a:spcPts val="0"/>
              </a:spcAft>
              <a:buSzPts val="1440"/>
              <a:buChar char="⚫"/>
              <a:defRPr/>
            </a:lvl6pPr>
            <a:lvl7pPr indent="-331470" lvl="6" marL="3200400" algn="l">
              <a:spcBef>
                <a:spcPts val="360"/>
              </a:spcBef>
              <a:spcAft>
                <a:spcPts val="0"/>
              </a:spcAft>
              <a:buSzPts val="1620"/>
              <a:buChar char="•"/>
              <a:defRPr/>
            </a:lvl7pPr>
            <a:lvl8pPr indent="-342900" lvl="7" marL="3657600" algn="l">
              <a:spcBef>
                <a:spcPts val="360"/>
              </a:spcBef>
              <a:spcAft>
                <a:spcPts val="0"/>
              </a:spcAft>
              <a:buSzPts val="1800"/>
              <a:buChar char="•"/>
              <a:defRPr/>
            </a:lvl8pPr>
            <a:lvl9pPr indent="-331470" lvl="8" marL="4114800" algn="l">
              <a:spcBef>
                <a:spcPts val="360"/>
              </a:spcBef>
              <a:spcAft>
                <a:spcPts val="0"/>
              </a:spcAft>
              <a:buSzPts val="1620"/>
              <a:buChar char="•"/>
              <a:defRPr/>
            </a:lvl9pPr>
          </a:lstStyle>
          <a:p/>
        </p:txBody>
      </p:sp>
      <p:sp>
        <p:nvSpPr>
          <p:cNvPr id="185" name="Google Shape;185;p38"/>
          <p:cNvSpPr/>
          <p:nvPr/>
        </p:nvSpPr>
        <p:spPr>
          <a:xfrm>
            <a:off x="152400" y="152400"/>
            <a:ext cx="8833104" cy="6547104"/>
          </a:xfrm>
          <a:prstGeom prst="rect">
            <a:avLst/>
          </a:prstGeom>
          <a:noFill/>
          <a:ln cap="flat" cmpd="sng" w="9525">
            <a:solidFill>
              <a:srgbClr val="CAA423"/>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Georgia"/>
              <a:ea typeface="Georgia"/>
              <a:cs typeface="Georgia"/>
              <a:sym typeface="Georgia"/>
            </a:endParaRPr>
          </a:p>
        </p:txBody>
      </p:sp>
      <p:cxnSp>
        <p:nvCxnSpPr>
          <p:cNvPr id="186" name="Google Shape;186;p38"/>
          <p:cNvCxnSpPr/>
          <p:nvPr/>
        </p:nvCxnSpPr>
        <p:spPr>
          <a:xfrm>
            <a:off x="152400" y="533400"/>
            <a:ext cx="8833104" cy="0"/>
          </a:xfrm>
          <a:prstGeom prst="straightConnector1">
            <a:avLst/>
          </a:prstGeom>
          <a:noFill/>
          <a:ln cap="flat" cmpd="sng" w="11425">
            <a:solidFill>
              <a:srgbClr val="CAA423"/>
            </a:solidFill>
            <a:prstDash val="dash"/>
            <a:round/>
            <a:headEnd len="sm" w="sm" type="none"/>
            <a:tailEnd len="sm" w="sm" type="none"/>
          </a:ln>
        </p:spPr>
      </p:cxnSp>
      <p:sp>
        <p:nvSpPr>
          <p:cNvPr id="187" name="Google Shape;187;p38"/>
          <p:cNvSpPr txBox="1"/>
          <p:nvPr>
            <p:ph idx="2" type="body"/>
          </p:nvPr>
        </p:nvSpPr>
        <p:spPr>
          <a:xfrm>
            <a:off x="3124200" y="685800"/>
            <a:ext cx="5638800" cy="5410200"/>
          </a:xfrm>
          <a:prstGeom prst="rect">
            <a:avLst/>
          </a:prstGeom>
          <a:noFill/>
          <a:ln>
            <a:noFill/>
          </a:ln>
        </p:spPr>
        <p:txBody>
          <a:bodyPr anchorCtr="0" anchor="t" bIns="45700" lIns="91425" spcFirstLastPara="1" rIns="91425" wrap="square" tIns="45700">
            <a:normAutofit/>
          </a:bodyPr>
          <a:lstStyle>
            <a:lvl1pPr indent="-325755" lvl="0" marL="457200" algn="l">
              <a:spcBef>
                <a:spcPts val="360"/>
              </a:spcBef>
              <a:spcAft>
                <a:spcPts val="0"/>
              </a:spcAft>
              <a:buSzPts val="1530"/>
              <a:buChar char="⚫"/>
              <a:defRPr/>
            </a:lvl1pPr>
            <a:lvl2pPr indent="-308610" lvl="1" marL="914400" algn="l">
              <a:spcBef>
                <a:spcPts val="360"/>
              </a:spcBef>
              <a:spcAft>
                <a:spcPts val="0"/>
              </a:spcAft>
              <a:buSzPts val="1260"/>
              <a:buChar char="⚪"/>
              <a:defRPr/>
            </a:lvl2pPr>
            <a:lvl3pPr indent="-314325" lvl="2" marL="1371600" algn="l">
              <a:spcBef>
                <a:spcPts val="360"/>
              </a:spcBef>
              <a:spcAft>
                <a:spcPts val="0"/>
              </a:spcAft>
              <a:buSzPts val="1350"/>
              <a:buChar char="⯍"/>
              <a:defRPr/>
            </a:lvl3pPr>
            <a:lvl4pPr indent="-308610" lvl="3" marL="1828800" algn="l">
              <a:spcBef>
                <a:spcPts val="360"/>
              </a:spcBef>
              <a:spcAft>
                <a:spcPts val="0"/>
              </a:spcAft>
              <a:buSzPts val="1260"/>
              <a:buChar char="🞆"/>
              <a:defRPr/>
            </a:lvl4pPr>
            <a:lvl5pPr indent="-342900" lvl="4" marL="2286000" algn="l">
              <a:spcBef>
                <a:spcPts val="360"/>
              </a:spcBef>
              <a:spcAft>
                <a:spcPts val="0"/>
              </a:spcAft>
              <a:buSzPts val="1800"/>
              <a:buChar char="•"/>
              <a:defRPr/>
            </a:lvl5pPr>
            <a:lvl6pPr indent="-320039" lvl="5" marL="2743200" algn="l">
              <a:spcBef>
                <a:spcPts val="360"/>
              </a:spcBef>
              <a:spcAft>
                <a:spcPts val="0"/>
              </a:spcAft>
              <a:buSzPts val="1440"/>
              <a:buChar char="⚫"/>
              <a:defRPr/>
            </a:lvl6pPr>
            <a:lvl7pPr indent="-331470" lvl="6" marL="3200400" algn="l">
              <a:spcBef>
                <a:spcPts val="360"/>
              </a:spcBef>
              <a:spcAft>
                <a:spcPts val="0"/>
              </a:spcAft>
              <a:buSzPts val="1620"/>
              <a:buChar char="•"/>
              <a:defRPr/>
            </a:lvl7pPr>
            <a:lvl8pPr indent="-342900" lvl="7" marL="3657600" algn="l">
              <a:spcBef>
                <a:spcPts val="360"/>
              </a:spcBef>
              <a:spcAft>
                <a:spcPts val="0"/>
              </a:spcAft>
              <a:buSzPts val="1800"/>
              <a:buChar char="•"/>
              <a:defRPr/>
            </a:lvl8pPr>
            <a:lvl9pPr indent="-331470" lvl="8" marL="4114800" algn="l">
              <a:spcBef>
                <a:spcPts val="360"/>
              </a:spcBef>
              <a:spcAft>
                <a:spcPts val="0"/>
              </a:spcAft>
              <a:buSzPts val="1620"/>
              <a:buChar char="•"/>
              <a:defRPr/>
            </a:lvl9pPr>
          </a:lstStyle>
          <a:p/>
        </p:txBody>
      </p:sp>
      <p:sp>
        <p:nvSpPr>
          <p:cNvPr id="188" name="Google Shape;188;p38"/>
          <p:cNvSpPr/>
          <p:nvPr/>
        </p:nvSpPr>
        <p:spPr>
          <a:xfrm>
            <a:off x="1295400" y="228600"/>
            <a:ext cx="609600" cy="609600"/>
          </a:xfrm>
          <a:prstGeom prst="ellipse">
            <a:avLst/>
          </a:prstGeom>
          <a:solidFill>
            <a:srgbClr val="FFFFF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Georgia"/>
              <a:ea typeface="Georgia"/>
              <a:cs typeface="Georgia"/>
              <a:sym typeface="Georgia"/>
            </a:endParaRPr>
          </a:p>
        </p:txBody>
      </p:sp>
      <p:sp>
        <p:nvSpPr>
          <p:cNvPr id="189" name="Google Shape;189;p38"/>
          <p:cNvSpPr/>
          <p:nvPr/>
        </p:nvSpPr>
        <p:spPr>
          <a:xfrm>
            <a:off x="1389888" y="323088"/>
            <a:ext cx="420624" cy="420624"/>
          </a:xfrm>
          <a:prstGeom prst="ellipse">
            <a:avLst/>
          </a:prstGeom>
          <a:solidFill>
            <a:srgbClr val="FFFFFF"/>
          </a:solidFill>
          <a:ln cap="rnd" cmpd="dbl" w="50800">
            <a:solidFill>
              <a:srgbClr val="CAA423"/>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Georgia"/>
              <a:ea typeface="Georgia"/>
              <a:cs typeface="Georgia"/>
              <a:sym typeface="Georgia"/>
            </a:endParaRPr>
          </a:p>
        </p:txBody>
      </p:sp>
      <p:sp>
        <p:nvSpPr>
          <p:cNvPr id="190" name="Google Shape;190;p38"/>
          <p:cNvSpPr txBox="1"/>
          <p:nvPr>
            <p:ph idx="12" type="sldNum"/>
          </p:nvPr>
        </p:nvSpPr>
        <p:spPr>
          <a:xfrm>
            <a:off x="1371600" y="312738"/>
            <a:ext cx="457200" cy="441325"/>
          </a:xfrm>
          <a:prstGeom prst="rect">
            <a:avLst/>
          </a:prstGeom>
          <a:noFill/>
          <a:ln>
            <a:noFill/>
          </a:ln>
        </p:spPr>
        <p:txBody>
          <a:bodyPr anchorCtr="0" anchor="ctr" bIns="45700" lIns="45700" spcFirstLastPara="1" rIns="45700" wrap="square" tIns="45700">
            <a:normAutofit/>
          </a:bodyPr>
          <a:lstStyle>
            <a:lvl1pPr indent="0" lvl="0" marL="0" algn="ctr">
              <a:spcBef>
                <a:spcPts val="0"/>
              </a:spcBef>
              <a:buNone/>
              <a:defRPr sz="1600">
                <a:solidFill>
                  <a:srgbClr val="CAA423"/>
                </a:solidFill>
                <a:latin typeface="Georgia"/>
                <a:ea typeface="Georgia"/>
                <a:cs typeface="Georgia"/>
                <a:sym typeface="Georgia"/>
              </a:defRPr>
            </a:lvl1pPr>
            <a:lvl2pPr indent="0" lvl="1" marL="0" algn="ctr">
              <a:spcBef>
                <a:spcPts val="0"/>
              </a:spcBef>
              <a:buNone/>
              <a:defRPr sz="1600">
                <a:solidFill>
                  <a:srgbClr val="CAA423"/>
                </a:solidFill>
                <a:latin typeface="Georgia"/>
                <a:ea typeface="Georgia"/>
                <a:cs typeface="Georgia"/>
                <a:sym typeface="Georgia"/>
              </a:defRPr>
            </a:lvl2pPr>
            <a:lvl3pPr indent="0" lvl="2" marL="0" algn="ctr">
              <a:spcBef>
                <a:spcPts val="0"/>
              </a:spcBef>
              <a:buNone/>
              <a:defRPr sz="1600">
                <a:solidFill>
                  <a:srgbClr val="CAA423"/>
                </a:solidFill>
                <a:latin typeface="Georgia"/>
                <a:ea typeface="Georgia"/>
                <a:cs typeface="Georgia"/>
                <a:sym typeface="Georgia"/>
              </a:defRPr>
            </a:lvl3pPr>
            <a:lvl4pPr indent="0" lvl="3" marL="0" algn="ctr">
              <a:spcBef>
                <a:spcPts val="0"/>
              </a:spcBef>
              <a:buNone/>
              <a:defRPr sz="1600">
                <a:solidFill>
                  <a:srgbClr val="CAA423"/>
                </a:solidFill>
                <a:latin typeface="Georgia"/>
                <a:ea typeface="Georgia"/>
                <a:cs typeface="Georgia"/>
                <a:sym typeface="Georgia"/>
              </a:defRPr>
            </a:lvl4pPr>
            <a:lvl5pPr indent="0" lvl="4" marL="0" algn="ctr">
              <a:spcBef>
                <a:spcPts val="0"/>
              </a:spcBef>
              <a:buNone/>
              <a:defRPr sz="1600">
                <a:solidFill>
                  <a:srgbClr val="CAA423"/>
                </a:solidFill>
                <a:latin typeface="Georgia"/>
                <a:ea typeface="Georgia"/>
                <a:cs typeface="Georgia"/>
                <a:sym typeface="Georgia"/>
              </a:defRPr>
            </a:lvl5pPr>
            <a:lvl6pPr indent="0" lvl="5" marL="0" algn="ctr">
              <a:spcBef>
                <a:spcPts val="0"/>
              </a:spcBef>
              <a:buNone/>
              <a:defRPr sz="1600">
                <a:solidFill>
                  <a:srgbClr val="CAA423"/>
                </a:solidFill>
                <a:latin typeface="Georgia"/>
                <a:ea typeface="Georgia"/>
                <a:cs typeface="Georgia"/>
                <a:sym typeface="Georgia"/>
              </a:defRPr>
            </a:lvl6pPr>
            <a:lvl7pPr indent="0" lvl="6" marL="0" algn="ctr">
              <a:spcBef>
                <a:spcPts val="0"/>
              </a:spcBef>
              <a:buNone/>
              <a:defRPr sz="1600">
                <a:solidFill>
                  <a:srgbClr val="CAA423"/>
                </a:solidFill>
                <a:latin typeface="Georgia"/>
                <a:ea typeface="Georgia"/>
                <a:cs typeface="Georgia"/>
                <a:sym typeface="Georgia"/>
              </a:defRPr>
            </a:lvl7pPr>
            <a:lvl8pPr indent="0" lvl="7" marL="0" algn="ctr">
              <a:spcBef>
                <a:spcPts val="0"/>
              </a:spcBef>
              <a:buNone/>
              <a:defRPr sz="1600">
                <a:solidFill>
                  <a:srgbClr val="CAA423"/>
                </a:solidFill>
                <a:latin typeface="Georgia"/>
                <a:ea typeface="Georgia"/>
                <a:cs typeface="Georgia"/>
                <a:sym typeface="Georgia"/>
              </a:defRPr>
            </a:lvl8pPr>
            <a:lvl9pPr indent="0" lvl="8" marL="0" algn="ctr">
              <a:spcBef>
                <a:spcPts val="0"/>
              </a:spcBef>
              <a:buNone/>
              <a:defRPr sz="1600">
                <a:solidFill>
                  <a:srgbClr val="CAA423"/>
                </a:solidFill>
                <a:latin typeface="Georgia"/>
                <a:ea typeface="Georgia"/>
                <a:cs typeface="Georgia"/>
                <a:sym typeface="Georgia"/>
              </a:defRPr>
            </a:lvl9pPr>
          </a:lstStyle>
          <a:p>
            <a:pPr indent="0" lvl="0" marL="0" rtl="0" algn="ctr">
              <a:spcBef>
                <a:spcPts val="0"/>
              </a:spcBef>
              <a:spcAft>
                <a:spcPts val="0"/>
              </a:spcAft>
              <a:buNone/>
            </a:pPr>
            <a:fld id="{00000000-1234-1234-1234-123412341234}" type="slidenum">
              <a:rPr lang="sk-SK"/>
              <a:t>‹#›</a:t>
            </a:fld>
            <a:endParaRPr/>
          </a:p>
        </p:txBody>
      </p:sp>
      <p:sp>
        <p:nvSpPr>
          <p:cNvPr id="191" name="Google Shape;191;p38"/>
          <p:cNvSpPr/>
          <p:nvPr/>
        </p:nvSpPr>
        <p:spPr>
          <a:xfrm>
            <a:off x="149352" y="6388385"/>
            <a:ext cx="8833104" cy="309563"/>
          </a:xfrm>
          <a:prstGeom prst="rect">
            <a:avLst/>
          </a:prstGeom>
          <a:solidFill>
            <a:schemeClr val="accent3"/>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Georgia"/>
              <a:ea typeface="Georgia"/>
              <a:cs typeface="Georgia"/>
              <a:sym typeface="Georgia"/>
            </a:endParaRPr>
          </a:p>
        </p:txBody>
      </p:sp>
      <p:sp>
        <p:nvSpPr>
          <p:cNvPr id="192" name="Google Shape;192;p38"/>
          <p:cNvSpPr txBox="1"/>
          <p:nvPr>
            <p:ph idx="10" type="dt"/>
          </p:nvPr>
        </p:nvSpPr>
        <p:spPr>
          <a:xfrm>
            <a:off x="5791200" y="6404984"/>
            <a:ext cx="3044952" cy="365760"/>
          </a:xfrm>
          <a:prstGeom prst="rect">
            <a:avLst/>
          </a:prstGeom>
          <a:noFill/>
          <a:ln>
            <a:noFill/>
          </a:ln>
        </p:spPr>
        <p:txBody>
          <a:bodyPr anchorCtr="0" anchor="t"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93" name="Google Shape;193;p38"/>
          <p:cNvSpPr txBox="1"/>
          <p:nvPr>
            <p:ph idx="11" type="ftr"/>
          </p:nvPr>
        </p:nvSpPr>
        <p:spPr>
          <a:xfrm>
            <a:off x="301752" y="6410848"/>
            <a:ext cx="3383280" cy="365760"/>
          </a:xfrm>
          <a:prstGeom prst="rect">
            <a:avLst/>
          </a:prstGeom>
          <a:noFill/>
          <a:ln>
            <a:noFill/>
          </a:ln>
        </p:spPr>
        <p:txBody>
          <a:bodyPr anchorCtr="0" anchor="t"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Úvodná snímka" type="title">
  <p:cSld name="TITLE">
    <p:spTree>
      <p:nvGrpSpPr>
        <p:cNvPr id="17" name="Shape 17"/>
        <p:cNvGrpSpPr/>
        <p:nvPr/>
      </p:nvGrpSpPr>
      <p:grpSpPr>
        <a:xfrm>
          <a:off x="0" y="0"/>
          <a:ext cx="0" cy="0"/>
          <a:chOff x="0" y="0"/>
          <a:chExt cx="0" cy="0"/>
        </a:xfrm>
      </p:grpSpPr>
      <p:sp>
        <p:nvSpPr>
          <p:cNvPr id="18" name="Google Shape;18;p42"/>
          <p:cNvSpPr txBox="1"/>
          <p:nvPr>
            <p:ph type="ctrTitle"/>
          </p:nvPr>
        </p:nvSpPr>
        <p:spPr>
          <a:xfrm>
            <a:off x="1143000" y="1122363"/>
            <a:ext cx="6858000" cy="2387600"/>
          </a:xfrm>
          <a:prstGeom prst="rect">
            <a:avLst/>
          </a:prstGeom>
          <a:noFill/>
          <a:ln>
            <a:noFill/>
          </a:ln>
        </p:spPr>
        <p:txBody>
          <a:bodyPr anchorCtr="0" anchor="b" bIns="45700" lIns="91425" spcFirstLastPara="1" rIns="91425" wrap="square" tIns="45700">
            <a:normAutofit/>
          </a:bodyPr>
          <a:lstStyle>
            <a:lvl1pPr lvl="0" algn="ctr">
              <a:lnSpc>
                <a:spcPct val="90000"/>
              </a:lnSpc>
              <a:spcBef>
                <a:spcPts val="0"/>
              </a:spcBef>
              <a:spcAft>
                <a:spcPts val="0"/>
              </a:spcAft>
              <a:buClr>
                <a:schemeClr val="dk1"/>
              </a:buClr>
              <a:buSzPts val="4500"/>
              <a:buFont typeface="Calibri"/>
              <a:buNone/>
              <a:defRPr sz="45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9" name="Google Shape;19;p42"/>
          <p:cNvSpPr txBox="1"/>
          <p:nvPr>
            <p:ph idx="1" type="subTitle"/>
          </p:nvPr>
        </p:nvSpPr>
        <p:spPr>
          <a:xfrm>
            <a:off x="1143000" y="3602038"/>
            <a:ext cx="6858000" cy="1655762"/>
          </a:xfrm>
          <a:prstGeom prst="rect">
            <a:avLst/>
          </a:prstGeom>
          <a:noFill/>
          <a:ln>
            <a:noFill/>
          </a:ln>
        </p:spPr>
        <p:txBody>
          <a:bodyPr anchorCtr="0" anchor="t" bIns="45700" lIns="91425" spcFirstLastPara="1" rIns="91425" wrap="square" tIns="45700">
            <a:normAutofit/>
          </a:bodyPr>
          <a:lstStyle>
            <a:lvl1pPr lvl="0" algn="ctr">
              <a:lnSpc>
                <a:spcPct val="90000"/>
              </a:lnSpc>
              <a:spcBef>
                <a:spcPts val="750"/>
              </a:spcBef>
              <a:spcAft>
                <a:spcPts val="0"/>
              </a:spcAft>
              <a:buClr>
                <a:schemeClr val="dk1"/>
              </a:buClr>
              <a:buSzPts val="1800"/>
              <a:buNone/>
              <a:defRPr sz="1800"/>
            </a:lvl1pPr>
            <a:lvl2pPr lvl="1" algn="ctr">
              <a:lnSpc>
                <a:spcPct val="90000"/>
              </a:lnSpc>
              <a:spcBef>
                <a:spcPts val="375"/>
              </a:spcBef>
              <a:spcAft>
                <a:spcPts val="0"/>
              </a:spcAft>
              <a:buClr>
                <a:schemeClr val="dk1"/>
              </a:buClr>
              <a:buSzPts val="1500"/>
              <a:buNone/>
              <a:defRPr sz="1500"/>
            </a:lvl2pPr>
            <a:lvl3pPr lvl="2" algn="ctr">
              <a:lnSpc>
                <a:spcPct val="90000"/>
              </a:lnSpc>
              <a:spcBef>
                <a:spcPts val="375"/>
              </a:spcBef>
              <a:spcAft>
                <a:spcPts val="0"/>
              </a:spcAft>
              <a:buClr>
                <a:schemeClr val="dk1"/>
              </a:buClr>
              <a:buSzPts val="1350"/>
              <a:buNone/>
              <a:defRPr sz="1350"/>
            </a:lvl3pPr>
            <a:lvl4pPr lvl="3" algn="ctr">
              <a:lnSpc>
                <a:spcPct val="90000"/>
              </a:lnSpc>
              <a:spcBef>
                <a:spcPts val="375"/>
              </a:spcBef>
              <a:spcAft>
                <a:spcPts val="0"/>
              </a:spcAft>
              <a:buClr>
                <a:schemeClr val="dk1"/>
              </a:buClr>
              <a:buSzPts val="1200"/>
              <a:buNone/>
              <a:defRPr sz="1200"/>
            </a:lvl4pPr>
            <a:lvl5pPr lvl="4" algn="ctr">
              <a:lnSpc>
                <a:spcPct val="90000"/>
              </a:lnSpc>
              <a:spcBef>
                <a:spcPts val="375"/>
              </a:spcBef>
              <a:spcAft>
                <a:spcPts val="0"/>
              </a:spcAft>
              <a:buClr>
                <a:schemeClr val="dk1"/>
              </a:buClr>
              <a:buSzPts val="1200"/>
              <a:buNone/>
              <a:defRPr sz="1200"/>
            </a:lvl5pPr>
            <a:lvl6pPr lvl="5" algn="ctr">
              <a:lnSpc>
                <a:spcPct val="90000"/>
              </a:lnSpc>
              <a:spcBef>
                <a:spcPts val="375"/>
              </a:spcBef>
              <a:spcAft>
                <a:spcPts val="0"/>
              </a:spcAft>
              <a:buClr>
                <a:schemeClr val="dk1"/>
              </a:buClr>
              <a:buSzPts val="1200"/>
              <a:buNone/>
              <a:defRPr sz="1200"/>
            </a:lvl6pPr>
            <a:lvl7pPr lvl="6" algn="ctr">
              <a:lnSpc>
                <a:spcPct val="90000"/>
              </a:lnSpc>
              <a:spcBef>
                <a:spcPts val="375"/>
              </a:spcBef>
              <a:spcAft>
                <a:spcPts val="0"/>
              </a:spcAft>
              <a:buClr>
                <a:schemeClr val="dk1"/>
              </a:buClr>
              <a:buSzPts val="1200"/>
              <a:buNone/>
              <a:defRPr sz="1200"/>
            </a:lvl7pPr>
            <a:lvl8pPr lvl="7" algn="ctr">
              <a:lnSpc>
                <a:spcPct val="90000"/>
              </a:lnSpc>
              <a:spcBef>
                <a:spcPts val="375"/>
              </a:spcBef>
              <a:spcAft>
                <a:spcPts val="0"/>
              </a:spcAft>
              <a:buClr>
                <a:schemeClr val="dk1"/>
              </a:buClr>
              <a:buSzPts val="1200"/>
              <a:buNone/>
              <a:defRPr sz="1200"/>
            </a:lvl8pPr>
            <a:lvl9pPr lvl="8" algn="ctr">
              <a:lnSpc>
                <a:spcPct val="90000"/>
              </a:lnSpc>
              <a:spcBef>
                <a:spcPts val="375"/>
              </a:spcBef>
              <a:spcAft>
                <a:spcPts val="0"/>
              </a:spcAft>
              <a:buClr>
                <a:schemeClr val="dk1"/>
              </a:buClr>
              <a:buSzPts val="1200"/>
              <a:buNone/>
              <a:defRPr sz="1200"/>
            </a:lvl9pPr>
          </a:lstStyle>
          <a:p/>
        </p:txBody>
      </p:sp>
      <p:sp>
        <p:nvSpPr>
          <p:cNvPr id="20" name="Google Shape;20;p42"/>
          <p:cNvSpPr txBox="1"/>
          <p:nvPr>
            <p:ph idx="10" type="dt"/>
          </p:nvPr>
        </p:nvSpPr>
        <p:spPr>
          <a:xfrm>
            <a:off x="628650" y="6356351"/>
            <a:ext cx="20574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1" name="Google Shape;21;p42"/>
          <p:cNvSpPr txBox="1"/>
          <p:nvPr>
            <p:ph idx="11" type="ftr"/>
          </p:nvPr>
        </p:nvSpPr>
        <p:spPr>
          <a:xfrm>
            <a:off x="3028950" y="6356351"/>
            <a:ext cx="30861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2" name="Google Shape;22;p42"/>
          <p:cNvSpPr txBox="1"/>
          <p:nvPr>
            <p:ph idx="12" type="sldNum"/>
          </p:nvPr>
        </p:nvSpPr>
        <p:spPr>
          <a:xfrm>
            <a:off x="6457950" y="6356351"/>
            <a:ext cx="20574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sk-SK"/>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brázok s popisom" showMasterSp="0" type="picTx">
  <p:cSld name="PICTURE_WITH_CAPTION_TEXT">
    <p:spTree>
      <p:nvGrpSpPr>
        <p:cNvPr id="194" name="Shape 194"/>
        <p:cNvGrpSpPr/>
        <p:nvPr/>
      </p:nvGrpSpPr>
      <p:grpSpPr>
        <a:xfrm>
          <a:off x="0" y="0"/>
          <a:ext cx="0" cy="0"/>
          <a:chOff x="0" y="0"/>
          <a:chExt cx="0" cy="0"/>
        </a:xfrm>
      </p:grpSpPr>
      <p:cxnSp>
        <p:nvCxnSpPr>
          <p:cNvPr id="195" name="Google Shape;195;p39"/>
          <p:cNvCxnSpPr/>
          <p:nvPr/>
        </p:nvCxnSpPr>
        <p:spPr>
          <a:xfrm>
            <a:off x="152400" y="533400"/>
            <a:ext cx="8833104" cy="0"/>
          </a:xfrm>
          <a:prstGeom prst="straightConnector1">
            <a:avLst/>
          </a:prstGeom>
          <a:noFill/>
          <a:ln cap="flat" cmpd="sng" w="11425">
            <a:solidFill>
              <a:srgbClr val="CAA423"/>
            </a:solidFill>
            <a:prstDash val="dash"/>
            <a:round/>
            <a:headEnd len="sm" w="sm" type="none"/>
            <a:tailEnd len="sm" w="sm" type="none"/>
          </a:ln>
        </p:spPr>
      </p:cxnSp>
      <p:sp>
        <p:nvSpPr>
          <p:cNvPr id="196" name="Google Shape;196;p39"/>
          <p:cNvSpPr/>
          <p:nvPr/>
        </p:nvSpPr>
        <p:spPr>
          <a:xfrm>
            <a:off x="0" y="6705600"/>
            <a:ext cx="9144000" cy="152400"/>
          </a:xfrm>
          <a:prstGeom prst="rect">
            <a:avLst/>
          </a:pr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Georgia"/>
              <a:ea typeface="Georgia"/>
              <a:cs typeface="Georgia"/>
              <a:sym typeface="Georgia"/>
            </a:endParaRPr>
          </a:p>
        </p:txBody>
      </p:sp>
      <p:sp>
        <p:nvSpPr>
          <p:cNvPr id="197" name="Google Shape;197;p39"/>
          <p:cNvSpPr/>
          <p:nvPr/>
        </p:nvSpPr>
        <p:spPr>
          <a:xfrm>
            <a:off x="8991600" y="0"/>
            <a:ext cx="152400" cy="6858000"/>
          </a:xfrm>
          <a:prstGeom prst="rect">
            <a:avLst/>
          </a:pr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Georgia"/>
              <a:ea typeface="Georgia"/>
              <a:cs typeface="Georgia"/>
              <a:sym typeface="Georgia"/>
            </a:endParaRPr>
          </a:p>
        </p:txBody>
      </p:sp>
      <p:sp>
        <p:nvSpPr>
          <p:cNvPr id="198" name="Google Shape;198;p39"/>
          <p:cNvSpPr/>
          <p:nvPr/>
        </p:nvSpPr>
        <p:spPr>
          <a:xfrm>
            <a:off x="0" y="0"/>
            <a:ext cx="9144000" cy="152400"/>
          </a:xfrm>
          <a:prstGeom prst="rect">
            <a:avLst/>
          </a:pr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Georgia"/>
              <a:ea typeface="Georgia"/>
              <a:cs typeface="Georgia"/>
              <a:sym typeface="Georgia"/>
            </a:endParaRPr>
          </a:p>
        </p:txBody>
      </p:sp>
      <p:sp>
        <p:nvSpPr>
          <p:cNvPr id="199" name="Google Shape;199;p39"/>
          <p:cNvSpPr/>
          <p:nvPr/>
        </p:nvSpPr>
        <p:spPr>
          <a:xfrm>
            <a:off x="0" y="0"/>
            <a:ext cx="152400" cy="6858000"/>
          </a:xfrm>
          <a:prstGeom prst="rect">
            <a:avLst/>
          </a:pr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Georgia"/>
              <a:ea typeface="Georgia"/>
              <a:cs typeface="Georgia"/>
              <a:sym typeface="Georgia"/>
            </a:endParaRPr>
          </a:p>
        </p:txBody>
      </p:sp>
      <p:sp>
        <p:nvSpPr>
          <p:cNvPr id="200" name="Google Shape;200;p39"/>
          <p:cNvSpPr/>
          <p:nvPr/>
        </p:nvSpPr>
        <p:spPr>
          <a:xfrm>
            <a:off x="152400" y="152400"/>
            <a:ext cx="8833104" cy="301752"/>
          </a:xfrm>
          <a:prstGeom prst="rect">
            <a:avLst/>
          </a:prstGeom>
          <a:solidFill>
            <a:schemeClr val="accent3"/>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Georgia"/>
              <a:ea typeface="Georgia"/>
              <a:cs typeface="Georgia"/>
              <a:sym typeface="Georgia"/>
            </a:endParaRPr>
          </a:p>
        </p:txBody>
      </p:sp>
      <p:sp>
        <p:nvSpPr>
          <p:cNvPr id="201" name="Google Shape;201;p39"/>
          <p:cNvSpPr/>
          <p:nvPr/>
        </p:nvSpPr>
        <p:spPr>
          <a:xfrm>
            <a:off x="152400" y="609600"/>
            <a:ext cx="2743200" cy="5867400"/>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Georgia"/>
              <a:ea typeface="Georgia"/>
              <a:cs typeface="Georgia"/>
              <a:sym typeface="Georgia"/>
            </a:endParaRPr>
          </a:p>
        </p:txBody>
      </p:sp>
      <p:sp>
        <p:nvSpPr>
          <p:cNvPr id="202" name="Google Shape;202;p39"/>
          <p:cNvSpPr/>
          <p:nvPr/>
        </p:nvSpPr>
        <p:spPr>
          <a:xfrm>
            <a:off x="152400" y="155448"/>
            <a:ext cx="8833104" cy="6547104"/>
          </a:xfrm>
          <a:prstGeom prst="rect">
            <a:avLst/>
          </a:prstGeom>
          <a:noFill/>
          <a:ln cap="flat" cmpd="sng" w="9525">
            <a:solidFill>
              <a:srgbClr val="CAA423"/>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Georgia"/>
              <a:ea typeface="Georgia"/>
              <a:cs typeface="Georgia"/>
              <a:sym typeface="Georgia"/>
            </a:endParaRPr>
          </a:p>
        </p:txBody>
      </p:sp>
      <p:sp>
        <p:nvSpPr>
          <p:cNvPr id="203" name="Google Shape;203;p39"/>
          <p:cNvSpPr/>
          <p:nvPr/>
        </p:nvSpPr>
        <p:spPr>
          <a:xfrm>
            <a:off x="1295400" y="228600"/>
            <a:ext cx="609600" cy="609600"/>
          </a:xfrm>
          <a:prstGeom prst="ellipse">
            <a:avLst/>
          </a:prstGeom>
          <a:solidFill>
            <a:srgbClr val="FFFFF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Georgia"/>
              <a:ea typeface="Georgia"/>
              <a:cs typeface="Georgia"/>
              <a:sym typeface="Georgia"/>
            </a:endParaRPr>
          </a:p>
        </p:txBody>
      </p:sp>
      <p:sp>
        <p:nvSpPr>
          <p:cNvPr id="204" name="Google Shape;204;p39"/>
          <p:cNvSpPr/>
          <p:nvPr/>
        </p:nvSpPr>
        <p:spPr>
          <a:xfrm>
            <a:off x="1389888" y="323088"/>
            <a:ext cx="420624" cy="420624"/>
          </a:xfrm>
          <a:prstGeom prst="ellipse">
            <a:avLst/>
          </a:prstGeom>
          <a:solidFill>
            <a:srgbClr val="FFFFFF"/>
          </a:solidFill>
          <a:ln cap="rnd" cmpd="dbl" w="50800">
            <a:solidFill>
              <a:srgbClr val="CAA423"/>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Georgia"/>
              <a:ea typeface="Georgia"/>
              <a:cs typeface="Georgia"/>
              <a:sym typeface="Georgia"/>
            </a:endParaRPr>
          </a:p>
        </p:txBody>
      </p:sp>
      <p:sp>
        <p:nvSpPr>
          <p:cNvPr id="205" name="Google Shape;205;p39"/>
          <p:cNvSpPr txBox="1"/>
          <p:nvPr>
            <p:ph idx="12" type="sldNum"/>
          </p:nvPr>
        </p:nvSpPr>
        <p:spPr>
          <a:xfrm>
            <a:off x="1371600" y="312738"/>
            <a:ext cx="457200" cy="441325"/>
          </a:xfrm>
          <a:prstGeom prst="rect">
            <a:avLst/>
          </a:prstGeom>
          <a:noFill/>
          <a:ln>
            <a:noFill/>
          </a:ln>
        </p:spPr>
        <p:txBody>
          <a:bodyPr anchorCtr="0" anchor="ctr" bIns="45700" lIns="45700" spcFirstLastPara="1" rIns="45700" wrap="square" tIns="45700">
            <a:normAutofit/>
          </a:bodyPr>
          <a:lstStyle>
            <a:lvl1pPr indent="0" lvl="0" marL="0" algn="ctr">
              <a:spcBef>
                <a:spcPts val="0"/>
              </a:spcBef>
              <a:buNone/>
              <a:defRPr/>
            </a:lvl1pPr>
            <a:lvl2pPr indent="0" lvl="1" marL="0" algn="ctr">
              <a:spcBef>
                <a:spcPts val="0"/>
              </a:spcBef>
              <a:buNone/>
              <a:defRPr/>
            </a:lvl2pPr>
            <a:lvl3pPr indent="0" lvl="2" marL="0" algn="ctr">
              <a:spcBef>
                <a:spcPts val="0"/>
              </a:spcBef>
              <a:buNone/>
              <a:defRPr/>
            </a:lvl3pPr>
            <a:lvl4pPr indent="0" lvl="3" marL="0" algn="ctr">
              <a:spcBef>
                <a:spcPts val="0"/>
              </a:spcBef>
              <a:buNone/>
              <a:defRPr/>
            </a:lvl4pPr>
            <a:lvl5pPr indent="0" lvl="4" marL="0" algn="ctr">
              <a:spcBef>
                <a:spcPts val="0"/>
              </a:spcBef>
              <a:buNone/>
              <a:defRPr/>
            </a:lvl5pPr>
            <a:lvl6pPr indent="0" lvl="5" marL="0" algn="ctr">
              <a:spcBef>
                <a:spcPts val="0"/>
              </a:spcBef>
              <a:buNone/>
              <a:defRPr/>
            </a:lvl6pPr>
            <a:lvl7pPr indent="0" lvl="6" marL="0" algn="ctr">
              <a:spcBef>
                <a:spcPts val="0"/>
              </a:spcBef>
              <a:buNone/>
              <a:defRPr/>
            </a:lvl7pPr>
            <a:lvl8pPr indent="0" lvl="7" marL="0" algn="ctr">
              <a:spcBef>
                <a:spcPts val="0"/>
              </a:spcBef>
              <a:buNone/>
              <a:defRPr/>
            </a:lvl8pPr>
            <a:lvl9pPr indent="0" lvl="8" marL="0" algn="ctr">
              <a:spcBef>
                <a:spcPts val="0"/>
              </a:spcBef>
              <a:buNone/>
              <a:defRPr/>
            </a:lvl9pPr>
          </a:lstStyle>
          <a:p>
            <a:pPr indent="0" lvl="0" marL="0" rtl="0" algn="ctr">
              <a:spcBef>
                <a:spcPts val="0"/>
              </a:spcBef>
              <a:spcAft>
                <a:spcPts val="0"/>
              </a:spcAft>
              <a:buNone/>
            </a:pPr>
            <a:fld id="{00000000-1234-1234-1234-123412341234}" type="slidenum">
              <a:rPr lang="sk-SK"/>
              <a:t>‹#›</a:t>
            </a:fld>
            <a:endParaRPr/>
          </a:p>
        </p:txBody>
      </p:sp>
      <p:sp>
        <p:nvSpPr>
          <p:cNvPr id="206" name="Google Shape;206;p39"/>
          <p:cNvSpPr txBox="1"/>
          <p:nvPr>
            <p:ph type="title"/>
          </p:nvPr>
        </p:nvSpPr>
        <p:spPr>
          <a:xfrm>
            <a:off x="3000375" y="5029200"/>
            <a:ext cx="5867400" cy="1219200"/>
          </a:xfrm>
          <a:prstGeom prst="rect">
            <a:avLst/>
          </a:prstGeom>
          <a:noFill/>
          <a:ln>
            <a:noFill/>
          </a:ln>
        </p:spPr>
        <p:txBody>
          <a:bodyPr anchorCtr="0" anchor="t" bIns="45700" lIns="91425" spcFirstLastPara="1" rIns="91425" wrap="square" tIns="45700">
            <a:noAutofit/>
          </a:bodyPr>
          <a:lstStyle>
            <a:lvl1pPr lvl="0" algn="l">
              <a:spcBef>
                <a:spcPts val="0"/>
              </a:spcBef>
              <a:spcAft>
                <a:spcPts val="0"/>
              </a:spcAft>
              <a:buClr>
                <a:schemeClr val="dk2"/>
              </a:buClr>
              <a:buSzPts val="2400"/>
              <a:buFont typeface="Georgia"/>
              <a:buNone/>
              <a:defRPr b="1" sz="2400">
                <a:solidFill>
                  <a:schemeClr val="dk2"/>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07" name="Google Shape;207;p39"/>
          <p:cNvSpPr/>
          <p:nvPr>
            <p:ph idx="2" type="pic"/>
          </p:nvPr>
        </p:nvSpPr>
        <p:spPr>
          <a:xfrm>
            <a:off x="3000375" y="609600"/>
            <a:ext cx="5867400" cy="4267200"/>
          </a:xfrm>
          <a:prstGeom prst="rect">
            <a:avLst/>
          </a:prstGeom>
          <a:noFill/>
          <a:ln>
            <a:noFill/>
          </a:ln>
        </p:spPr>
      </p:sp>
      <p:sp>
        <p:nvSpPr>
          <p:cNvPr id="208" name="Google Shape;208;p39"/>
          <p:cNvSpPr txBox="1"/>
          <p:nvPr>
            <p:ph idx="1" type="body"/>
          </p:nvPr>
        </p:nvSpPr>
        <p:spPr>
          <a:xfrm>
            <a:off x="381000" y="990600"/>
            <a:ext cx="2438400" cy="5257800"/>
          </a:xfrm>
          <a:prstGeom prst="rect">
            <a:avLst/>
          </a:prstGeom>
          <a:noFill/>
          <a:ln>
            <a:noFill/>
          </a:ln>
        </p:spPr>
        <p:txBody>
          <a:bodyPr anchorCtr="0" anchor="t" bIns="45700" lIns="91425" spcFirstLastPara="1" rIns="91425" wrap="square" tIns="45700">
            <a:normAutofit/>
          </a:bodyPr>
          <a:lstStyle>
            <a:lvl1pPr indent="-228600" lvl="0" marL="457200" algn="l">
              <a:spcBef>
                <a:spcPts val="320"/>
              </a:spcBef>
              <a:spcAft>
                <a:spcPts val="0"/>
              </a:spcAft>
              <a:buSzPts val="1360"/>
              <a:buFont typeface="Georgia"/>
              <a:buNone/>
              <a:defRPr sz="1600">
                <a:solidFill>
                  <a:srgbClr val="FFFFFF"/>
                </a:solidFill>
              </a:defRPr>
            </a:lvl1pPr>
            <a:lvl2pPr indent="-281940" lvl="1" marL="914400" algn="l">
              <a:spcBef>
                <a:spcPts val="1000"/>
              </a:spcBef>
              <a:spcAft>
                <a:spcPts val="0"/>
              </a:spcAft>
              <a:buSzPts val="840"/>
              <a:buChar char="⚪"/>
              <a:defRPr sz="1200"/>
            </a:lvl2pPr>
            <a:lvl3pPr indent="-276225" lvl="2" marL="1371600" algn="l">
              <a:spcBef>
                <a:spcPts val="200"/>
              </a:spcBef>
              <a:spcAft>
                <a:spcPts val="0"/>
              </a:spcAft>
              <a:buSzPts val="750"/>
              <a:buChar char="⯍"/>
              <a:defRPr sz="1000"/>
            </a:lvl3pPr>
            <a:lvl4pPr indent="-268605" lvl="3" marL="1828800" algn="l">
              <a:spcBef>
                <a:spcPts val="180"/>
              </a:spcBef>
              <a:spcAft>
                <a:spcPts val="0"/>
              </a:spcAft>
              <a:buSzPts val="630"/>
              <a:buChar char="🞆"/>
              <a:defRPr sz="900"/>
            </a:lvl4pPr>
            <a:lvl5pPr indent="-285750" lvl="4" marL="2286000" algn="l">
              <a:spcBef>
                <a:spcPts val="180"/>
              </a:spcBef>
              <a:spcAft>
                <a:spcPts val="0"/>
              </a:spcAft>
              <a:buSzPts val="900"/>
              <a:buFont typeface="Georgia"/>
              <a:buChar char="•"/>
              <a:defRPr sz="900"/>
            </a:lvl5pPr>
            <a:lvl6pPr indent="-320039" lvl="5" marL="2743200" algn="l">
              <a:spcBef>
                <a:spcPts val="360"/>
              </a:spcBef>
              <a:spcAft>
                <a:spcPts val="0"/>
              </a:spcAft>
              <a:buSzPts val="1440"/>
              <a:buChar char="⚫"/>
              <a:defRPr/>
            </a:lvl6pPr>
            <a:lvl7pPr indent="-331470" lvl="6" marL="3200400" algn="l">
              <a:spcBef>
                <a:spcPts val="360"/>
              </a:spcBef>
              <a:spcAft>
                <a:spcPts val="0"/>
              </a:spcAft>
              <a:buSzPts val="1620"/>
              <a:buChar char="•"/>
              <a:defRPr/>
            </a:lvl7pPr>
            <a:lvl8pPr indent="-342900" lvl="7" marL="3657600" algn="l">
              <a:spcBef>
                <a:spcPts val="360"/>
              </a:spcBef>
              <a:spcAft>
                <a:spcPts val="0"/>
              </a:spcAft>
              <a:buSzPts val="1800"/>
              <a:buChar char="•"/>
              <a:defRPr/>
            </a:lvl8pPr>
            <a:lvl9pPr indent="-331470" lvl="8" marL="4114800" algn="l">
              <a:spcBef>
                <a:spcPts val="360"/>
              </a:spcBef>
              <a:spcAft>
                <a:spcPts val="0"/>
              </a:spcAft>
              <a:buSzPts val="1620"/>
              <a:buChar char="•"/>
              <a:defRPr/>
            </a:lvl9pPr>
          </a:lstStyle>
          <a:p/>
        </p:txBody>
      </p:sp>
      <p:sp>
        <p:nvSpPr>
          <p:cNvPr id="209" name="Google Shape;209;p39"/>
          <p:cNvSpPr/>
          <p:nvPr/>
        </p:nvSpPr>
        <p:spPr>
          <a:xfrm>
            <a:off x="149352" y="6388385"/>
            <a:ext cx="8833104" cy="309563"/>
          </a:xfrm>
          <a:prstGeom prst="rect">
            <a:avLst/>
          </a:prstGeom>
          <a:solidFill>
            <a:schemeClr val="accent3"/>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Georgia"/>
              <a:ea typeface="Georgia"/>
              <a:cs typeface="Georgia"/>
              <a:sym typeface="Georgia"/>
            </a:endParaRPr>
          </a:p>
        </p:txBody>
      </p:sp>
      <p:sp>
        <p:nvSpPr>
          <p:cNvPr id="210" name="Google Shape;210;p39"/>
          <p:cNvSpPr txBox="1"/>
          <p:nvPr>
            <p:ph idx="10" type="dt"/>
          </p:nvPr>
        </p:nvSpPr>
        <p:spPr>
          <a:xfrm>
            <a:off x="5788152" y="6404984"/>
            <a:ext cx="3044952" cy="365760"/>
          </a:xfrm>
          <a:prstGeom prst="rect">
            <a:avLst/>
          </a:prstGeom>
          <a:noFill/>
          <a:ln>
            <a:noFill/>
          </a:ln>
        </p:spPr>
        <p:txBody>
          <a:bodyPr anchorCtr="0" anchor="t"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11" name="Google Shape;211;p39"/>
          <p:cNvSpPr txBox="1"/>
          <p:nvPr>
            <p:ph idx="11" type="ftr"/>
          </p:nvPr>
        </p:nvSpPr>
        <p:spPr>
          <a:xfrm>
            <a:off x="301752" y="6410848"/>
            <a:ext cx="3584448" cy="365760"/>
          </a:xfrm>
          <a:prstGeom prst="rect">
            <a:avLst/>
          </a:prstGeom>
          <a:noFill/>
          <a:ln>
            <a:noFill/>
          </a:ln>
        </p:spPr>
        <p:txBody>
          <a:bodyPr anchorCtr="0" anchor="t"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Nadpis a zvislý text" type="vertTx">
  <p:cSld name="VERTICAL_TEXT">
    <p:bg>
      <p:bgPr>
        <a:solidFill>
          <a:schemeClr val="lt2"/>
        </a:solidFill>
      </p:bgPr>
    </p:bg>
    <p:spTree>
      <p:nvGrpSpPr>
        <p:cNvPr id="212" name="Shape 212"/>
        <p:cNvGrpSpPr/>
        <p:nvPr/>
      </p:nvGrpSpPr>
      <p:grpSpPr>
        <a:xfrm>
          <a:off x="0" y="0"/>
          <a:ext cx="0" cy="0"/>
          <a:chOff x="0" y="0"/>
          <a:chExt cx="0" cy="0"/>
        </a:xfrm>
      </p:grpSpPr>
      <p:sp>
        <p:nvSpPr>
          <p:cNvPr id="213" name="Google Shape;213;p40"/>
          <p:cNvSpPr txBox="1"/>
          <p:nvPr>
            <p:ph type="title"/>
          </p:nvPr>
        </p:nvSpPr>
        <p:spPr>
          <a:xfrm>
            <a:off x="301752" y="228600"/>
            <a:ext cx="8534400" cy="758952"/>
          </a:xfrm>
          <a:prstGeom prst="rect">
            <a:avLst/>
          </a:prstGeom>
          <a:noFill/>
          <a:ln>
            <a:noFill/>
          </a:ln>
        </p:spPr>
        <p:txBody>
          <a:bodyPr anchorCtr="0" anchor="b" bIns="45700" lIns="91425" spcFirstLastPara="1" rIns="91425" wrap="square" tIns="45700">
            <a:normAutofit/>
          </a:bodyPr>
          <a:lstStyle>
            <a:lvl1pPr lvl="0" algn="ctr">
              <a:spcBef>
                <a:spcPts val="0"/>
              </a:spcBef>
              <a:spcAft>
                <a:spcPts val="0"/>
              </a:spcAft>
              <a:buClr>
                <a:srgbClr val="CAA423"/>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14" name="Google Shape;214;p40"/>
          <p:cNvSpPr txBox="1"/>
          <p:nvPr>
            <p:ph idx="1" type="body"/>
          </p:nvPr>
        </p:nvSpPr>
        <p:spPr>
          <a:xfrm rot="5400000">
            <a:off x="2269236" y="-443484"/>
            <a:ext cx="4599432" cy="8534400"/>
          </a:xfrm>
          <a:prstGeom prst="rect">
            <a:avLst/>
          </a:prstGeom>
          <a:noFill/>
          <a:ln>
            <a:noFill/>
          </a:ln>
        </p:spPr>
        <p:txBody>
          <a:bodyPr anchorCtr="0" anchor="t" bIns="45700" lIns="91425" spcFirstLastPara="1" rIns="91425" wrap="square" tIns="45700">
            <a:normAutofit/>
          </a:bodyPr>
          <a:lstStyle>
            <a:lvl1pPr indent="-325755" lvl="0" marL="457200" algn="l">
              <a:spcBef>
                <a:spcPts val="360"/>
              </a:spcBef>
              <a:spcAft>
                <a:spcPts val="0"/>
              </a:spcAft>
              <a:buSzPts val="1530"/>
              <a:buChar char="⚫"/>
              <a:defRPr/>
            </a:lvl1pPr>
            <a:lvl2pPr indent="-308610" lvl="1" marL="914400" algn="l">
              <a:spcBef>
                <a:spcPts val="360"/>
              </a:spcBef>
              <a:spcAft>
                <a:spcPts val="0"/>
              </a:spcAft>
              <a:buSzPts val="1260"/>
              <a:buChar char="⚪"/>
              <a:defRPr/>
            </a:lvl2pPr>
            <a:lvl3pPr indent="-314325" lvl="2" marL="1371600" algn="l">
              <a:spcBef>
                <a:spcPts val="360"/>
              </a:spcBef>
              <a:spcAft>
                <a:spcPts val="0"/>
              </a:spcAft>
              <a:buSzPts val="1350"/>
              <a:buChar char="⯍"/>
              <a:defRPr/>
            </a:lvl3pPr>
            <a:lvl4pPr indent="-308610" lvl="3" marL="1828800" algn="l">
              <a:spcBef>
                <a:spcPts val="360"/>
              </a:spcBef>
              <a:spcAft>
                <a:spcPts val="0"/>
              </a:spcAft>
              <a:buSzPts val="1260"/>
              <a:buChar char="🞆"/>
              <a:defRPr/>
            </a:lvl4pPr>
            <a:lvl5pPr indent="-342900" lvl="4" marL="2286000" algn="l">
              <a:spcBef>
                <a:spcPts val="360"/>
              </a:spcBef>
              <a:spcAft>
                <a:spcPts val="0"/>
              </a:spcAft>
              <a:buSzPts val="1800"/>
              <a:buChar char="•"/>
              <a:defRPr/>
            </a:lvl5pPr>
            <a:lvl6pPr indent="-320039" lvl="5" marL="2743200" algn="l">
              <a:spcBef>
                <a:spcPts val="360"/>
              </a:spcBef>
              <a:spcAft>
                <a:spcPts val="0"/>
              </a:spcAft>
              <a:buSzPts val="1440"/>
              <a:buChar char="⚫"/>
              <a:defRPr/>
            </a:lvl6pPr>
            <a:lvl7pPr indent="-331470" lvl="6" marL="3200400" algn="l">
              <a:spcBef>
                <a:spcPts val="360"/>
              </a:spcBef>
              <a:spcAft>
                <a:spcPts val="0"/>
              </a:spcAft>
              <a:buSzPts val="1620"/>
              <a:buChar char="•"/>
              <a:defRPr/>
            </a:lvl7pPr>
            <a:lvl8pPr indent="-342900" lvl="7" marL="3657600" algn="l">
              <a:spcBef>
                <a:spcPts val="360"/>
              </a:spcBef>
              <a:spcAft>
                <a:spcPts val="0"/>
              </a:spcAft>
              <a:buSzPts val="1800"/>
              <a:buChar char="•"/>
              <a:defRPr/>
            </a:lvl8pPr>
            <a:lvl9pPr indent="-331470" lvl="8" marL="4114800" algn="l">
              <a:spcBef>
                <a:spcPts val="360"/>
              </a:spcBef>
              <a:spcAft>
                <a:spcPts val="0"/>
              </a:spcAft>
              <a:buSzPts val="1620"/>
              <a:buChar char="•"/>
              <a:defRPr/>
            </a:lvl9pPr>
          </a:lstStyle>
          <a:p/>
        </p:txBody>
      </p:sp>
      <p:sp>
        <p:nvSpPr>
          <p:cNvPr id="215" name="Google Shape;215;p40"/>
          <p:cNvSpPr txBox="1"/>
          <p:nvPr>
            <p:ph idx="10" type="dt"/>
          </p:nvPr>
        </p:nvSpPr>
        <p:spPr>
          <a:xfrm>
            <a:off x="5791200" y="6404984"/>
            <a:ext cx="3044952" cy="365760"/>
          </a:xfrm>
          <a:prstGeom prst="rect">
            <a:avLst/>
          </a:prstGeom>
          <a:noFill/>
          <a:ln>
            <a:noFill/>
          </a:ln>
        </p:spPr>
        <p:txBody>
          <a:bodyPr anchorCtr="0" anchor="t"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16" name="Google Shape;216;p40"/>
          <p:cNvSpPr txBox="1"/>
          <p:nvPr>
            <p:ph idx="11" type="ftr"/>
          </p:nvPr>
        </p:nvSpPr>
        <p:spPr>
          <a:xfrm>
            <a:off x="304800" y="6410848"/>
            <a:ext cx="3581400" cy="365760"/>
          </a:xfrm>
          <a:prstGeom prst="rect">
            <a:avLst/>
          </a:prstGeom>
          <a:noFill/>
          <a:ln>
            <a:noFill/>
          </a:ln>
        </p:spPr>
        <p:txBody>
          <a:bodyPr anchorCtr="0" anchor="t"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17" name="Google Shape;217;p40"/>
          <p:cNvSpPr txBox="1"/>
          <p:nvPr>
            <p:ph idx="12" type="sldNum"/>
          </p:nvPr>
        </p:nvSpPr>
        <p:spPr>
          <a:xfrm>
            <a:off x="4343400" y="1040174"/>
            <a:ext cx="457200" cy="441325"/>
          </a:xfrm>
          <a:prstGeom prst="rect">
            <a:avLst/>
          </a:prstGeom>
          <a:noFill/>
          <a:ln>
            <a:noFill/>
          </a:ln>
        </p:spPr>
        <p:txBody>
          <a:bodyPr anchorCtr="0" anchor="ctr" bIns="45700" lIns="45700" spcFirstLastPara="1" rIns="45700" wrap="square" tIns="45700">
            <a:normAutofit/>
          </a:bodyPr>
          <a:lstStyle>
            <a:lvl1pPr indent="0" lvl="0" marL="0" algn="ctr">
              <a:spcBef>
                <a:spcPts val="0"/>
              </a:spcBef>
              <a:buNone/>
              <a:defRPr/>
            </a:lvl1pPr>
            <a:lvl2pPr indent="0" lvl="1" marL="0" algn="ctr">
              <a:spcBef>
                <a:spcPts val="0"/>
              </a:spcBef>
              <a:buNone/>
              <a:defRPr/>
            </a:lvl2pPr>
            <a:lvl3pPr indent="0" lvl="2" marL="0" algn="ctr">
              <a:spcBef>
                <a:spcPts val="0"/>
              </a:spcBef>
              <a:buNone/>
              <a:defRPr/>
            </a:lvl3pPr>
            <a:lvl4pPr indent="0" lvl="3" marL="0" algn="ctr">
              <a:spcBef>
                <a:spcPts val="0"/>
              </a:spcBef>
              <a:buNone/>
              <a:defRPr/>
            </a:lvl4pPr>
            <a:lvl5pPr indent="0" lvl="4" marL="0" algn="ctr">
              <a:spcBef>
                <a:spcPts val="0"/>
              </a:spcBef>
              <a:buNone/>
              <a:defRPr/>
            </a:lvl5pPr>
            <a:lvl6pPr indent="0" lvl="5" marL="0" algn="ctr">
              <a:spcBef>
                <a:spcPts val="0"/>
              </a:spcBef>
              <a:buNone/>
              <a:defRPr/>
            </a:lvl6pPr>
            <a:lvl7pPr indent="0" lvl="6" marL="0" algn="ctr">
              <a:spcBef>
                <a:spcPts val="0"/>
              </a:spcBef>
              <a:buNone/>
              <a:defRPr/>
            </a:lvl7pPr>
            <a:lvl8pPr indent="0" lvl="7" marL="0" algn="ctr">
              <a:spcBef>
                <a:spcPts val="0"/>
              </a:spcBef>
              <a:buNone/>
              <a:defRPr/>
            </a:lvl8pPr>
            <a:lvl9pPr indent="0" lvl="8" marL="0" algn="ctr">
              <a:spcBef>
                <a:spcPts val="0"/>
              </a:spcBef>
              <a:buNone/>
              <a:defRPr/>
            </a:lvl9pPr>
          </a:lstStyle>
          <a:p>
            <a:pPr indent="0" lvl="0" marL="0" rtl="0" algn="ctr">
              <a:spcBef>
                <a:spcPts val="0"/>
              </a:spcBef>
              <a:spcAft>
                <a:spcPts val="0"/>
              </a:spcAft>
              <a:buNone/>
            </a:pPr>
            <a:fld id="{00000000-1234-1234-1234-123412341234}" type="slidenum">
              <a:rPr lang="sk-SK"/>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Zvislý nadpis a text" showMasterSp="0" type="vertTitleAndTx">
  <p:cSld name="VERTICAL_TITLE_AND_VERTICAL_TEXT">
    <p:bg>
      <p:bgPr>
        <a:solidFill>
          <a:schemeClr val="lt2"/>
        </a:solidFill>
      </p:bgPr>
    </p:bg>
    <p:spTree>
      <p:nvGrpSpPr>
        <p:cNvPr id="218" name="Shape 218"/>
        <p:cNvGrpSpPr/>
        <p:nvPr/>
      </p:nvGrpSpPr>
      <p:grpSpPr>
        <a:xfrm>
          <a:off x="0" y="0"/>
          <a:ext cx="0" cy="0"/>
          <a:chOff x="0" y="0"/>
          <a:chExt cx="0" cy="0"/>
        </a:xfrm>
      </p:grpSpPr>
      <p:sp>
        <p:nvSpPr>
          <p:cNvPr id="219" name="Google Shape;219;p41"/>
          <p:cNvSpPr/>
          <p:nvPr/>
        </p:nvSpPr>
        <p:spPr>
          <a:xfrm>
            <a:off x="0" y="6705600"/>
            <a:ext cx="9144000" cy="152400"/>
          </a:xfrm>
          <a:prstGeom prst="rect">
            <a:avLst/>
          </a:pr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Georgia"/>
              <a:ea typeface="Georgia"/>
              <a:cs typeface="Georgia"/>
              <a:sym typeface="Georgia"/>
            </a:endParaRPr>
          </a:p>
        </p:txBody>
      </p:sp>
      <p:sp>
        <p:nvSpPr>
          <p:cNvPr id="220" name="Google Shape;220;p41"/>
          <p:cNvSpPr/>
          <p:nvPr/>
        </p:nvSpPr>
        <p:spPr>
          <a:xfrm>
            <a:off x="7010400" y="0"/>
            <a:ext cx="2133600" cy="6858000"/>
          </a:xfrm>
          <a:prstGeom prst="rect">
            <a:avLst/>
          </a:pr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Georgia"/>
              <a:ea typeface="Georgia"/>
              <a:cs typeface="Georgia"/>
              <a:sym typeface="Georgia"/>
            </a:endParaRPr>
          </a:p>
        </p:txBody>
      </p:sp>
      <p:sp>
        <p:nvSpPr>
          <p:cNvPr id="221" name="Google Shape;221;p41"/>
          <p:cNvSpPr/>
          <p:nvPr/>
        </p:nvSpPr>
        <p:spPr>
          <a:xfrm>
            <a:off x="0" y="0"/>
            <a:ext cx="9144000" cy="155448"/>
          </a:xfrm>
          <a:prstGeom prst="rect">
            <a:avLst/>
          </a:pr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Georgia"/>
              <a:ea typeface="Georgia"/>
              <a:cs typeface="Georgia"/>
              <a:sym typeface="Georgia"/>
            </a:endParaRPr>
          </a:p>
        </p:txBody>
      </p:sp>
      <p:sp>
        <p:nvSpPr>
          <p:cNvPr id="222" name="Google Shape;222;p41"/>
          <p:cNvSpPr/>
          <p:nvPr/>
        </p:nvSpPr>
        <p:spPr>
          <a:xfrm>
            <a:off x="0" y="0"/>
            <a:ext cx="152400" cy="6858000"/>
          </a:xfrm>
          <a:prstGeom prst="rect">
            <a:avLst/>
          </a:pr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Georgia"/>
              <a:ea typeface="Georgia"/>
              <a:cs typeface="Georgia"/>
              <a:sym typeface="Georgia"/>
            </a:endParaRPr>
          </a:p>
        </p:txBody>
      </p:sp>
      <p:sp>
        <p:nvSpPr>
          <p:cNvPr id="223" name="Google Shape;223;p41"/>
          <p:cNvSpPr/>
          <p:nvPr/>
        </p:nvSpPr>
        <p:spPr>
          <a:xfrm>
            <a:off x="146304" y="6391656"/>
            <a:ext cx="8833104" cy="309563"/>
          </a:xfrm>
          <a:prstGeom prst="rect">
            <a:avLst/>
          </a:prstGeom>
          <a:solidFill>
            <a:schemeClr val="accent3"/>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Georgia"/>
              <a:ea typeface="Georgia"/>
              <a:cs typeface="Georgia"/>
              <a:sym typeface="Georgia"/>
            </a:endParaRPr>
          </a:p>
        </p:txBody>
      </p:sp>
      <p:sp>
        <p:nvSpPr>
          <p:cNvPr id="224" name="Google Shape;224;p41"/>
          <p:cNvSpPr/>
          <p:nvPr/>
        </p:nvSpPr>
        <p:spPr>
          <a:xfrm>
            <a:off x="152400" y="155448"/>
            <a:ext cx="8833104" cy="6547104"/>
          </a:xfrm>
          <a:prstGeom prst="rect">
            <a:avLst/>
          </a:prstGeom>
          <a:noFill/>
          <a:ln cap="flat" cmpd="sng" w="9525">
            <a:solidFill>
              <a:srgbClr val="CAA423"/>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Georgia"/>
              <a:ea typeface="Georgia"/>
              <a:cs typeface="Georgia"/>
              <a:sym typeface="Georgia"/>
            </a:endParaRPr>
          </a:p>
        </p:txBody>
      </p:sp>
      <p:cxnSp>
        <p:nvCxnSpPr>
          <p:cNvPr id="225" name="Google Shape;225;p41"/>
          <p:cNvCxnSpPr/>
          <p:nvPr/>
        </p:nvCxnSpPr>
        <p:spPr>
          <a:xfrm rot="5400000">
            <a:off x="4021836" y="3278124"/>
            <a:ext cx="6245352" cy="0"/>
          </a:xfrm>
          <a:prstGeom prst="straightConnector1">
            <a:avLst/>
          </a:prstGeom>
          <a:noFill/>
          <a:ln cap="flat" cmpd="sng" w="9525">
            <a:solidFill>
              <a:srgbClr val="CAA423"/>
            </a:solidFill>
            <a:prstDash val="dash"/>
            <a:round/>
            <a:headEnd len="sm" w="sm" type="none"/>
            <a:tailEnd len="sm" w="sm" type="none"/>
          </a:ln>
        </p:spPr>
      </p:cxnSp>
      <p:sp>
        <p:nvSpPr>
          <p:cNvPr id="226" name="Google Shape;226;p41"/>
          <p:cNvSpPr/>
          <p:nvPr/>
        </p:nvSpPr>
        <p:spPr>
          <a:xfrm>
            <a:off x="6839712" y="2925763"/>
            <a:ext cx="609600" cy="609600"/>
          </a:xfrm>
          <a:prstGeom prst="ellipse">
            <a:avLst/>
          </a:prstGeom>
          <a:solidFill>
            <a:srgbClr val="FFFFF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Georgia"/>
              <a:ea typeface="Georgia"/>
              <a:cs typeface="Georgia"/>
              <a:sym typeface="Georgia"/>
            </a:endParaRPr>
          </a:p>
        </p:txBody>
      </p:sp>
      <p:sp>
        <p:nvSpPr>
          <p:cNvPr id="227" name="Google Shape;227;p41"/>
          <p:cNvSpPr/>
          <p:nvPr/>
        </p:nvSpPr>
        <p:spPr>
          <a:xfrm>
            <a:off x="6934200" y="3020251"/>
            <a:ext cx="420624" cy="420624"/>
          </a:xfrm>
          <a:prstGeom prst="ellipse">
            <a:avLst/>
          </a:prstGeom>
          <a:solidFill>
            <a:srgbClr val="FFFFFF"/>
          </a:solidFill>
          <a:ln cap="rnd" cmpd="dbl" w="50800">
            <a:solidFill>
              <a:srgbClr val="CAA423"/>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Georgia"/>
              <a:ea typeface="Georgia"/>
              <a:cs typeface="Georgia"/>
              <a:sym typeface="Georgia"/>
            </a:endParaRPr>
          </a:p>
        </p:txBody>
      </p:sp>
      <p:sp>
        <p:nvSpPr>
          <p:cNvPr id="228" name="Google Shape;228;p41"/>
          <p:cNvSpPr txBox="1"/>
          <p:nvPr>
            <p:ph idx="12" type="sldNum"/>
          </p:nvPr>
        </p:nvSpPr>
        <p:spPr>
          <a:xfrm>
            <a:off x="6915912" y="3009901"/>
            <a:ext cx="457200" cy="441325"/>
          </a:xfrm>
          <a:prstGeom prst="rect">
            <a:avLst/>
          </a:prstGeom>
          <a:noFill/>
          <a:ln>
            <a:noFill/>
          </a:ln>
        </p:spPr>
        <p:txBody>
          <a:bodyPr anchorCtr="0" anchor="ctr" bIns="45700" lIns="45700" spcFirstLastPara="1" rIns="45700" wrap="square" tIns="45700">
            <a:normAutofit/>
          </a:bodyPr>
          <a:lstStyle>
            <a:lvl1pPr indent="0" lvl="0" marL="0" algn="ctr">
              <a:spcBef>
                <a:spcPts val="0"/>
              </a:spcBef>
              <a:buNone/>
              <a:defRPr/>
            </a:lvl1pPr>
            <a:lvl2pPr indent="0" lvl="1" marL="0" algn="ctr">
              <a:spcBef>
                <a:spcPts val="0"/>
              </a:spcBef>
              <a:buNone/>
              <a:defRPr/>
            </a:lvl2pPr>
            <a:lvl3pPr indent="0" lvl="2" marL="0" algn="ctr">
              <a:spcBef>
                <a:spcPts val="0"/>
              </a:spcBef>
              <a:buNone/>
              <a:defRPr/>
            </a:lvl3pPr>
            <a:lvl4pPr indent="0" lvl="3" marL="0" algn="ctr">
              <a:spcBef>
                <a:spcPts val="0"/>
              </a:spcBef>
              <a:buNone/>
              <a:defRPr/>
            </a:lvl4pPr>
            <a:lvl5pPr indent="0" lvl="4" marL="0" algn="ctr">
              <a:spcBef>
                <a:spcPts val="0"/>
              </a:spcBef>
              <a:buNone/>
              <a:defRPr/>
            </a:lvl5pPr>
            <a:lvl6pPr indent="0" lvl="5" marL="0" algn="ctr">
              <a:spcBef>
                <a:spcPts val="0"/>
              </a:spcBef>
              <a:buNone/>
              <a:defRPr/>
            </a:lvl6pPr>
            <a:lvl7pPr indent="0" lvl="6" marL="0" algn="ctr">
              <a:spcBef>
                <a:spcPts val="0"/>
              </a:spcBef>
              <a:buNone/>
              <a:defRPr/>
            </a:lvl7pPr>
            <a:lvl8pPr indent="0" lvl="7" marL="0" algn="ctr">
              <a:spcBef>
                <a:spcPts val="0"/>
              </a:spcBef>
              <a:buNone/>
              <a:defRPr/>
            </a:lvl8pPr>
            <a:lvl9pPr indent="0" lvl="8" marL="0" algn="ctr">
              <a:spcBef>
                <a:spcPts val="0"/>
              </a:spcBef>
              <a:buNone/>
              <a:defRPr/>
            </a:lvl9pPr>
          </a:lstStyle>
          <a:p>
            <a:pPr indent="0" lvl="0" marL="0" rtl="0" algn="ctr">
              <a:spcBef>
                <a:spcPts val="0"/>
              </a:spcBef>
              <a:spcAft>
                <a:spcPts val="0"/>
              </a:spcAft>
              <a:buNone/>
            </a:pPr>
            <a:fld id="{00000000-1234-1234-1234-123412341234}" type="slidenum">
              <a:rPr lang="sk-SK"/>
              <a:t>‹#›</a:t>
            </a:fld>
            <a:endParaRPr/>
          </a:p>
        </p:txBody>
      </p:sp>
      <p:sp>
        <p:nvSpPr>
          <p:cNvPr id="229" name="Google Shape;229;p41"/>
          <p:cNvSpPr txBox="1"/>
          <p:nvPr>
            <p:ph idx="1" type="body"/>
          </p:nvPr>
        </p:nvSpPr>
        <p:spPr>
          <a:xfrm rot="5400000">
            <a:off x="670717" y="-61117"/>
            <a:ext cx="5821366" cy="6553200"/>
          </a:xfrm>
          <a:prstGeom prst="rect">
            <a:avLst/>
          </a:prstGeom>
          <a:noFill/>
          <a:ln>
            <a:noFill/>
          </a:ln>
        </p:spPr>
        <p:txBody>
          <a:bodyPr anchorCtr="0" anchor="t" bIns="45700" lIns="91425" spcFirstLastPara="1" rIns="91425" wrap="square" tIns="45700">
            <a:normAutofit/>
          </a:bodyPr>
          <a:lstStyle>
            <a:lvl1pPr indent="-325755" lvl="0" marL="457200" algn="l">
              <a:spcBef>
                <a:spcPts val="360"/>
              </a:spcBef>
              <a:spcAft>
                <a:spcPts val="0"/>
              </a:spcAft>
              <a:buSzPts val="1530"/>
              <a:buChar char="⚫"/>
              <a:defRPr/>
            </a:lvl1pPr>
            <a:lvl2pPr indent="-308610" lvl="1" marL="914400" algn="l">
              <a:spcBef>
                <a:spcPts val="360"/>
              </a:spcBef>
              <a:spcAft>
                <a:spcPts val="0"/>
              </a:spcAft>
              <a:buSzPts val="1260"/>
              <a:buChar char="⚪"/>
              <a:defRPr/>
            </a:lvl2pPr>
            <a:lvl3pPr indent="-314325" lvl="2" marL="1371600" algn="l">
              <a:spcBef>
                <a:spcPts val="360"/>
              </a:spcBef>
              <a:spcAft>
                <a:spcPts val="0"/>
              </a:spcAft>
              <a:buSzPts val="1350"/>
              <a:buChar char="⯍"/>
              <a:defRPr/>
            </a:lvl3pPr>
            <a:lvl4pPr indent="-308610" lvl="3" marL="1828800" algn="l">
              <a:spcBef>
                <a:spcPts val="360"/>
              </a:spcBef>
              <a:spcAft>
                <a:spcPts val="0"/>
              </a:spcAft>
              <a:buSzPts val="1260"/>
              <a:buChar char="🞆"/>
              <a:defRPr/>
            </a:lvl4pPr>
            <a:lvl5pPr indent="-342900" lvl="4" marL="2286000" algn="l">
              <a:spcBef>
                <a:spcPts val="360"/>
              </a:spcBef>
              <a:spcAft>
                <a:spcPts val="0"/>
              </a:spcAft>
              <a:buSzPts val="1800"/>
              <a:buChar char="•"/>
              <a:defRPr/>
            </a:lvl5pPr>
            <a:lvl6pPr indent="-320039" lvl="5" marL="2743200" algn="l">
              <a:spcBef>
                <a:spcPts val="360"/>
              </a:spcBef>
              <a:spcAft>
                <a:spcPts val="0"/>
              </a:spcAft>
              <a:buSzPts val="1440"/>
              <a:buChar char="⚫"/>
              <a:defRPr/>
            </a:lvl6pPr>
            <a:lvl7pPr indent="-331470" lvl="6" marL="3200400" algn="l">
              <a:spcBef>
                <a:spcPts val="360"/>
              </a:spcBef>
              <a:spcAft>
                <a:spcPts val="0"/>
              </a:spcAft>
              <a:buSzPts val="1620"/>
              <a:buChar char="•"/>
              <a:defRPr/>
            </a:lvl7pPr>
            <a:lvl8pPr indent="-342900" lvl="7" marL="3657600" algn="l">
              <a:spcBef>
                <a:spcPts val="360"/>
              </a:spcBef>
              <a:spcAft>
                <a:spcPts val="0"/>
              </a:spcAft>
              <a:buSzPts val="1800"/>
              <a:buChar char="•"/>
              <a:defRPr/>
            </a:lvl8pPr>
            <a:lvl9pPr indent="-331470" lvl="8" marL="4114800" algn="l">
              <a:spcBef>
                <a:spcPts val="360"/>
              </a:spcBef>
              <a:spcAft>
                <a:spcPts val="0"/>
              </a:spcAft>
              <a:buSzPts val="1620"/>
              <a:buChar char="•"/>
              <a:defRPr/>
            </a:lvl9pPr>
          </a:lstStyle>
          <a:p/>
        </p:txBody>
      </p:sp>
      <p:sp>
        <p:nvSpPr>
          <p:cNvPr id="230" name="Google Shape;230;p41"/>
          <p:cNvSpPr txBox="1"/>
          <p:nvPr>
            <p:ph idx="10" type="dt"/>
          </p:nvPr>
        </p:nvSpPr>
        <p:spPr>
          <a:xfrm>
            <a:off x="5791200" y="6404984"/>
            <a:ext cx="3044952" cy="365760"/>
          </a:xfrm>
          <a:prstGeom prst="rect">
            <a:avLst/>
          </a:prstGeom>
          <a:noFill/>
          <a:ln>
            <a:noFill/>
          </a:ln>
        </p:spPr>
        <p:txBody>
          <a:bodyPr anchorCtr="0" anchor="t"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31" name="Google Shape;231;p41"/>
          <p:cNvSpPr txBox="1"/>
          <p:nvPr>
            <p:ph idx="11" type="ftr"/>
          </p:nvPr>
        </p:nvSpPr>
        <p:spPr>
          <a:xfrm>
            <a:off x="304800" y="6410848"/>
            <a:ext cx="3581400" cy="365760"/>
          </a:xfrm>
          <a:prstGeom prst="rect">
            <a:avLst/>
          </a:prstGeom>
          <a:noFill/>
          <a:ln>
            <a:noFill/>
          </a:ln>
        </p:spPr>
        <p:txBody>
          <a:bodyPr anchorCtr="0" anchor="t"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32" name="Google Shape;232;p41"/>
          <p:cNvSpPr txBox="1"/>
          <p:nvPr>
            <p:ph type="title"/>
          </p:nvPr>
        </p:nvSpPr>
        <p:spPr>
          <a:xfrm rot="5400000">
            <a:off x="5189538" y="2506664"/>
            <a:ext cx="5851525" cy="1447800"/>
          </a:xfrm>
          <a:prstGeom prst="rect">
            <a:avLst/>
          </a:prstGeom>
          <a:noFill/>
          <a:ln>
            <a:noFill/>
          </a:ln>
        </p:spPr>
        <p:txBody>
          <a:bodyPr anchorCtr="0" anchor="b" bIns="45700" lIns="91425" spcFirstLastPara="1" rIns="91425" wrap="square" tIns="45700">
            <a:normAutofit/>
          </a:bodyPr>
          <a:lstStyle>
            <a:lvl1pPr lvl="0" algn="ctr">
              <a:spcBef>
                <a:spcPts val="0"/>
              </a:spcBef>
              <a:spcAft>
                <a:spcPts val="0"/>
              </a:spcAft>
              <a:buClr>
                <a:srgbClr val="CAA423"/>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Hlavička sekcie" type="secHead">
  <p:cSld name="SECTION_HEADER">
    <p:spTree>
      <p:nvGrpSpPr>
        <p:cNvPr id="23" name="Shape 23"/>
        <p:cNvGrpSpPr/>
        <p:nvPr/>
      </p:nvGrpSpPr>
      <p:grpSpPr>
        <a:xfrm>
          <a:off x="0" y="0"/>
          <a:ext cx="0" cy="0"/>
          <a:chOff x="0" y="0"/>
          <a:chExt cx="0" cy="0"/>
        </a:xfrm>
      </p:grpSpPr>
      <p:sp>
        <p:nvSpPr>
          <p:cNvPr id="24" name="Google Shape;24;p43"/>
          <p:cNvSpPr txBox="1"/>
          <p:nvPr>
            <p:ph type="title"/>
          </p:nvPr>
        </p:nvSpPr>
        <p:spPr>
          <a:xfrm>
            <a:off x="623888" y="1709739"/>
            <a:ext cx="7886700" cy="2852737"/>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4500"/>
              <a:buFont typeface="Calibri"/>
              <a:buNone/>
              <a:defRPr sz="45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5" name="Google Shape;25;p43"/>
          <p:cNvSpPr txBox="1"/>
          <p:nvPr>
            <p:ph idx="1" type="body"/>
          </p:nvPr>
        </p:nvSpPr>
        <p:spPr>
          <a:xfrm>
            <a:off x="623888" y="4589464"/>
            <a:ext cx="7886700" cy="1500187"/>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750"/>
              </a:spcBef>
              <a:spcAft>
                <a:spcPts val="0"/>
              </a:spcAft>
              <a:buClr>
                <a:srgbClr val="888888"/>
              </a:buClr>
              <a:buSzPts val="1800"/>
              <a:buNone/>
              <a:defRPr sz="1800">
                <a:solidFill>
                  <a:srgbClr val="888888"/>
                </a:solidFill>
              </a:defRPr>
            </a:lvl1pPr>
            <a:lvl2pPr indent="-228600" lvl="1" marL="914400" algn="l">
              <a:lnSpc>
                <a:spcPct val="90000"/>
              </a:lnSpc>
              <a:spcBef>
                <a:spcPts val="375"/>
              </a:spcBef>
              <a:spcAft>
                <a:spcPts val="0"/>
              </a:spcAft>
              <a:buClr>
                <a:srgbClr val="888888"/>
              </a:buClr>
              <a:buSzPts val="1500"/>
              <a:buNone/>
              <a:defRPr sz="1500">
                <a:solidFill>
                  <a:srgbClr val="888888"/>
                </a:solidFill>
              </a:defRPr>
            </a:lvl2pPr>
            <a:lvl3pPr indent="-228600" lvl="2" marL="1371600" algn="l">
              <a:lnSpc>
                <a:spcPct val="90000"/>
              </a:lnSpc>
              <a:spcBef>
                <a:spcPts val="375"/>
              </a:spcBef>
              <a:spcAft>
                <a:spcPts val="0"/>
              </a:spcAft>
              <a:buClr>
                <a:srgbClr val="888888"/>
              </a:buClr>
              <a:buSzPts val="1350"/>
              <a:buNone/>
              <a:defRPr sz="1350">
                <a:solidFill>
                  <a:srgbClr val="888888"/>
                </a:solidFill>
              </a:defRPr>
            </a:lvl3pPr>
            <a:lvl4pPr indent="-228600" lvl="3" marL="1828800" algn="l">
              <a:lnSpc>
                <a:spcPct val="90000"/>
              </a:lnSpc>
              <a:spcBef>
                <a:spcPts val="375"/>
              </a:spcBef>
              <a:spcAft>
                <a:spcPts val="0"/>
              </a:spcAft>
              <a:buClr>
                <a:srgbClr val="888888"/>
              </a:buClr>
              <a:buSzPts val="1200"/>
              <a:buNone/>
              <a:defRPr sz="1200">
                <a:solidFill>
                  <a:srgbClr val="888888"/>
                </a:solidFill>
              </a:defRPr>
            </a:lvl4pPr>
            <a:lvl5pPr indent="-228600" lvl="4" marL="2286000" algn="l">
              <a:lnSpc>
                <a:spcPct val="90000"/>
              </a:lnSpc>
              <a:spcBef>
                <a:spcPts val="375"/>
              </a:spcBef>
              <a:spcAft>
                <a:spcPts val="0"/>
              </a:spcAft>
              <a:buClr>
                <a:srgbClr val="888888"/>
              </a:buClr>
              <a:buSzPts val="1200"/>
              <a:buNone/>
              <a:defRPr sz="1200">
                <a:solidFill>
                  <a:srgbClr val="888888"/>
                </a:solidFill>
              </a:defRPr>
            </a:lvl5pPr>
            <a:lvl6pPr indent="-228600" lvl="5" marL="2743200" algn="l">
              <a:lnSpc>
                <a:spcPct val="90000"/>
              </a:lnSpc>
              <a:spcBef>
                <a:spcPts val="375"/>
              </a:spcBef>
              <a:spcAft>
                <a:spcPts val="0"/>
              </a:spcAft>
              <a:buClr>
                <a:srgbClr val="888888"/>
              </a:buClr>
              <a:buSzPts val="1200"/>
              <a:buNone/>
              <a:defRPr sz="1200">
                <a:solidFill>
                  <a:srgbClr val="888888"/>
                </a:solidFill>
              </a:defRPr>
            </a:lvl6pPr>
            <a:lvl7pPr indent="-228600" lvl="6" marL="3200400" algn="l">
              <a:lnSpc>
                <a:spcPct val="90000"/>
              </a:lnSpc>
              <a:spcBef>
                <a:spcPts val="375"/>
              </a:spcBef>
              <a:spcAft>
                <a:spcPts val="0"/>
              </a:spcAft>
              <a:buClr>
                <a:srgbClr val="888888"/>
              </a:buClr>
              <a:buSzPts val="1200"/>
              <a:buNone/>
              <a:defRPr sz="1200">
                <a:solidFill>
                  <a:srgbClr val="888888"/>
                </a:solidFill>
              </a:defRPr>
            </a:lvl7pPr>
            <a:lvl8pPr indent="-228600" lvl="7" marL="3657600" algn="l">
              <a:lnSpc>
                <a:spcPct val="90000"/>
              </a:lnSpc>
              <a:spcBef>
                <a:spcPts val="375"/>
              </a:spcBef>
              <a:spcAft>
                <a:spcPts val="0"/>
              </a:spcAft>
              <a:buClr>
                <a:srgbClr val="888888"/>
              </a:buClr>
              <a:buSzPts val="1200"/>
              <a:buNone/>
              <a:defRPr sz="1200">
                <a:solidFill>
                  <a:srgbClr val="888888"/>
                </a:solidFill>
              </a:defRPr>
            </a:lvl8pPr>
            <a:lvl9pPr indent="-228600" lvl="8" marL="4114800" algn="l">
              <a:lnSpc>
                <a:spcPct val="90000"/>
              </a:lnSpc>
              <a:spcBef>
                <a:spcPts val="375"/>
              </a:spcBef>
              <a:spcAft>
                <a:spcPts val="0"/>
              </a:spcAft>
              <a:buClr>
                <a:srgbClr val="888888"/>
              </a:buClr>
              <a:buSzPts val="1200"/>
              <a:buNone/>
              <a:defRPr sz="1200">
                <a:solidFill>
                  <a:srgbClr val="888888"/>
                </a:solidFill>
              </a:defRPr>
            </a:lvl9pPr>
          </a:lstStyle>
          <a:p/>
        </p:txBody>
      </p:sp>
      <p:sp>
        <p:nvSpPr>
          <p:cNvPr id="26" name="Google Shape;26;p43"/>
          <p:cNvSpPr txBox="1"/>
          <p:nvPr>
            <p:ph idx="10" type="dt"/>
          </p:nvPr>
        </p:nvSpPr>
        <p:spPr>
          <a:xfrm>
            <a:off x="628650" y="6356351"/>
            <a:ext cx="20574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7" name="Google Shape;27;p43"/>
          <p:cNvSpPr txBox="1"/>
          <p:nvPr>
            <p:ph idx="11" type="ftr"/>
          </p:nvPr>
        </p:nvSpPr>
        <p:spPr>
          <a:xfrm>
            <a:off x="3028950" y="6356351"/>
            <a:ext cx="30861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8" name="Google Shape;28;p43"/>
          <p:cNvSpPr txBox="1"/>
          <p:nvPr>
            <p:ph idx="12" type="sldNum"/>
          </p:nvPr>
        </p:nvSpPr>
        <p:spPr>
          <a:xfrm>
            <a:off x="6457950" y="6356351"/>
            <a:ext cx="20574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sk-SK"/>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va obsahy" type="twoObj">
  <p:cSld name="TWO_OBJECTS">
    <p:spTree>
      <p:nvGrpSpPr>
        <p:cNvPr id="29" name="Shape 29"/>
        <p:cNvGrpSpPr/>
        <p:nvPr/>
      </p:nvGrpSpPr>
      <p:grpSpPr>
        <a:xfrm>
          <a:off x="0" y="0"/>
          <a:ext cx="0" cy="0"/>
          <a:chOff x="0" y="0"/>
          <a:chExt cx="0" cy="0"/>
        </a:xfrm>
      </p:grpSpPr>
      <p:sp>
        <p:nvSpPr>
          <p:cNvPr id="30" name="Google Shape;30;p44"/>
          <p:cNvSpPr txBox="1"/>
          <p:nvPr>
            <p:ph type="title"/>
          </p:nvPr>
        </p:nvSpPr>
        <p:spPr>
          <a:xfrm>
            <a:off x="628650" y="365126"/>
            <a:ext cx="78867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1" name="Google Shape;31;p44"/>
          <p:cNvSpPr txBox="1"/>
          <p:nvPr>
            <p:ph idx="1" type="body"/>
          </p:nvPr>
        </p:nvSpPr>
        <p:spPr>
          <a:xfrm>
            <a:off x="628650" y="1825625"/>
            <a:ext cx="38862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750"/>
              </a:spcBef>
              <a:spcAft>
                <a:spcPts val="0"/>
              </a:spcAft>
              <a:buClr>
                <a:schemeClr val="dk1"/>
              </a:buClr>
              <a:buSzPts val="1800"/>
              <a:buChar char="•"/>
              <a:defRPr/>
            </a:lvl1pPr>
            <a:lvl2pPr indent="-342900" lvl="1" marL="914400" algn="l">
              <a:lnSpc>
                <a:spcPct val="90000"/>
              </a:lnSpc>
              <a:spcBef>
                <a:spcPts val="375"/>
              </a:spcBef>
              <a:spcAft>
                <a:spcPts val="0"/>
              </a:spcAft>
              <a:buClr>
                <a:schemeClr val="dk1"/>
              </a:buClr>
              <a:buSzPts val="1800"/>
              <a:buChar char="•"/>
              <a:defRPr/>
            </a:lvl2pPr>
            <a:lvl3pPr indent="-342900" lvl="2" marL="1371600" algn="l">
              <a:lnSpc>
                <a:spcPct val="90000"/>
              </a:lnSpc>
              <a:spcBef>
                <a:spcPts val="375"/>
              </a:spcBef>
              <a:spcAft>
                <a:spcPts val="0"/>
              </a:spcAft>
              <a:buClr>
                <a:schemeClr val="dk1"/>
              </a:buClr>
              <a:buSzPts val="1800"/>
              <a:buChar char="•"/>
              <a:defRPr/>
            </a:lvl3pPr>
            <a:lvl4pPr indent="-342900" lvl="3" marL="1828800" algn="l">
              <a:lnSpc>
                <a:spcPct val="90000"/>
              </a:lnSpc>
              <a:spcBef>
                <a:spcPts val="375"/>
              </a:spcBef>
              <a:spcAft>
                <a:spcPts val="0"/>
              </a:spcAft>
              <a:buClr>
                <a:schemeClr val="dk1"/>
              </a:buClr>
              <a:buSzPts val="1800"/>
              <a:buChar char="•"/>
              <a:defRPr/>
            </a:lvl4pPr>
            <a:lvl5pPr indent="-342900" lvl="4" marL="2286000" algn="l">
              <a:lnSpc>
                <a:spcPct val="90000"/>
              </a:lnSpc>
              <a:spcBef>
                <a:spcPts val="375"/>
              </a:spcBef>
              <a:spcAft>
                <a:spcPts val="0"/>
              </a:spcAft>
              <a:buClr>
                <a:schemeClr val="dk1"/>
              </a:buClr>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2" name="Google Shape;32;p44"/>
          <p:cNvSpPr txBox="1"/>
          <p:nvPr>
            <p:ph idx="2" type="body"/>
          </p:nvPr>
        </p:nvSpPr>
        <p:spPr>
          <a:xfrm>
            <a:off x="4629150" y="1825625"/>
            <a:ext cx="38862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750"/>
              </a:spcBef>
              <a:spcAft>
                <a:spcPts val="0"/>
              </a:spcAft>
              <a:buClr>
                <a:schemeClr val="dk1"/>
              </a:buClr>
              <a:buSzPts val="1800"/>
              <a:buChar char="•"/>
              <a:defRPr/>
            </a:lvl1pPr>
            <a:lvl2pPr indent="-342900" lvl="1" marL="914400" algn="l">
              <a:lnSpc>
                <a:spcPct val="90000"/>
              </a:lnSpc>
              <a:spcBef>
                <a:spcPts val="375"/>
              </a:spcBef>
              <a:spcAft>
                <a:spcPts val="0"/>
              </a:spcAft>
              <a:buClr>
                <a:schemeClr val="dk1"/>
              </a:buClr>
              <a:buSzPts val="1800"/>
              <a:buChar char="•"/>
              <a:defRPr/>
            </a:lvl2pPr>
            <a:lvl3pPr indent="-342900" lvl="2" marL="1371600" algn="l">
              <a:lnSpc>
                <a:spcPct val="90000"/>
              </a:lnSpc>
              <a:spcBef>
                <a:spcPts val="375"/>
              </a:spcBef>
              <a:spcAft>
                <a:spcPts val="0"/>
              </a:spcAft>
              <a:buClr>
                <a:schemeClr val="dk1"/>
              </a:buClr>
              <a:buSzPts val="1800"/>
              <a:buChar char="•"/>
              <a:defRPr/>
            </a:lvl3pPr>
            <a:lvl4pPr indent="-342900" lvl="3" marL="1828800" algn="l">
              <a:lnSpc>
                <a:spcPct val="90000"/>
              </a:lnSpc>
              <a:spcBef>
                <a:spcPts val="375"/>
              </a:spcBef>
              <a:spcAft>
                <a:spcPts val="0"/>
              </a:spcAft>
              <a:buClr>
                <a:schemeClr val="dk1"/>
              </a:buClr>
              <a:buSzPts val="1800"/>
              <a:buChar char="•"/>
              <a:defRPr/>
            </a:lvl4pPr>
            <a:lvl5pPr indent="-342900" lvl="4" marL="2286000" algn="l">
              <a:lnSpc>
                <a:spcPct val="90000"/>
              </a:lnSpc>
              <a:spcBef>
                <a:spcPts val="375"/>
              </a:spcBef>
              <a:spcAft>
                <a:spcPts val="0"/>
              </a:spcAft>
              <a:buClr>
                <a:schemeClr val="dk1"/>
              </a:buClr>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3" name="Google Shape;33;p44"/>
          <p:cNvSpPr txBox="1"/>
          <p:nvPr>
            <p:ph idx="10" type="dt"/>
          </p:nvPr>
        </p:nvSpPr>
        <p:spPr>
          <a:xfrm>
            <a:off x="628650" y="6356351"/>
            <a:ext cx="20574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4" name="Google Shape;34;p44"/>
          <p:cNvSpPr txBox="1"/>
          <p:nvPr>
            <p:ph idx="11" type="ftr"/>
          </p:nvPr>
        </p:nvSpPr>
        <p:spPr>
          <a:xfrm>
            <a:off x="3028950" y="6356351"/>
            <a:ext cx="30861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5" name="Google Shape;35;p44"/>
          <p:cNvSpPr txBox="1"/>
          <p:nvPr>
            <p:ph idx="12" type="sldNum"/>
          </p:nvPr>
        </p:nvSpPr>
        <p:spPr>
          <a:xfrm>
            <a:off x="6457950" y="6356351"/>
            <a:ext cx="20574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sk-SK"/>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orovnanie" type="twoTxTwoObj">
  <p:cSld name="TWO_OBJECTS_WITH_TEXT">
    <p:spTree>
      <p:nvGrpSpPr>
        <p:cNvPr id="36" name="Shape 36"/>
        <p:cNvGrpSpPr/>
        <p:nvPr/>
      </p:nvGrpSpPr>
      <p:grpSpPr>
        <a:xfrm>
          <a:off x="0" y="0"/>
          <a:ext cx="0" cy="0"/>
          <a:chOff x="0" y="0"/>
          <a:chExt cx="0" cy="0"/>
        </a:xfrm>
      </p:grpSpPr>
      <p:sp>
        <p:nvSpPr>
          <p:cNvPr id="37" name="Google Shape;37;p45"/>
          <p:cNvSpPr txBox="1"/>
          <p:nvPr>
            <p:ph type="title"/>
          </p:nvPr>
        </p:nvSpPr>
        <p:spPr>
          <a:xfrm>
            <a:off x="629841" y="365126"/>
            <a:ext cx="78867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8" name="Google Shape;38;p45"/>
          <p:cNvSpPr txBox="1"/>
          <p:nvPr>
            <p:ph idx="1" type="body"/>
          </p:nvPr>
        </p:nvSpPr>
        <p:spPr>
          <a:xfrm>
            <a:off x="629842" y="1681163"/>
            <a:ext cx="3868340"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750"/>
              </a:spcBef>
              <a:spcAft>
                <a:spcPts val="0"/>
              </a:spcAft>
              <a:buClr>
                <a:schemeClr val="dk1"/>
              </a:buClr>
              <a:buSzPts val="1800"/>
              <a:buNone/>
              <a:defRPr b="1" sz="1800"/>
            </a:lvl1pPr>
            <a:lvl2pPr indent="-228600" lvl="1" marL="914400" algn="l">
              <a:lnSpc>
                <a:spcPct val="90000"/>
              </a:lnSpc>
              <a:spcBef>
                <a:spcPts val="375"/>
              </a:spcBef>
              <a:spcAft>
                <a:spcPts val="0"/>
              </a:spcAft>
              <a:buClr>
                <a:schemeClr val="dk1"/>
              </a:buClr>
              <a:buSzPts val="1500"/>
              <a:buNone/>
              <a:defRPr b="1" sz="1500"/>
            </a:lvl2pPr>
            <a:lvl3pPr indent="-228600" lvl="2" marL="1371600" algn="l">
              <a:lnSpc>
                <a:spcPct val="90000"/>
              </a:lnSpc>
              <a:spcBef>
                <a:spcPts val="375"/>
              </a:spcBef>
              <a:spcAft>
                <a:spcPts val="0"/>
              </a:spcAft>
              <a:buClr>
                <a:schemeClr val="dk1"/>
              </a:buClr>
              <a:buSzPts val="1350"/>
              <a:buNone/>
              <a:defRPr b="1" sz="1350"/>
            </a:lvl3pPr>
            <a:lvl4pPr indent="-228600" lvl="3" marL="1828800" algn="l">
              <a:lnSpc>
                <a:spcPct val="90000"/>
              </a:lnSpc>
              <a:spcBef>
                <a:spcPts val="375"/>
              </a:spcBef>
              <a:spcAft>
                <a:spcPts val="0"/>
              </a:spcAft>
              <a:buClr>
                <a:schemeClr val="dk1"/>
              </a:buClr>
              <a:buSzPts val="1200"/>
              <a:buNone/>
              <a:defRPr b="1" sz="1200"/>
            </a:lvl4pPr>
            <a:lvl5pPr indent="-228600" lvl="4" marL="2286000" algn="l">
              <a:lnSpc>
                <a:spcPct val="90000"/>
              </a:lnSpc>
              <a:spcBef>
                <a:spcPts val="375"/>
              </a:spcBef>
              <a:spcAft>
                <a:spcPts val="0"/>
              </a:spcAft>
              <a:buClr>
                <a:schemeClr val="dk1"/>
              </a:buClr>
              <a:buSzPts val="1200"/>
              <a:buNone/>
              <a:defRPr b="1" sz="1200"/>
            </a:lvl5pPr>
            <a:lvl6pPr indent="-228600" lvl="5" marL="2743200" algn="l">
              <a:lnSpc>
                <a:spcPct val="90000"/>
              </a:lnSpc>
              <a:spcBef>
                <a:spcPts val="375"/>
              </a:spcBef>
              <a:spcAft>
                <a:spcPts val="0"/>
              </a:spcAft>
              <a:buClr>
                <a:schemeClr val="dk1"/>
              </a:buClr>
              <a:buSzPts val="1200"/>
              <a:buNone/>
              <a:defRPr b="1" sz="1200"/>
            </a:lvl6pPr>
            <a:lvl7pPr indent="-228600" lvl="6" marL="3200400" algn="l">
              <a:lnSpc>
                <a:spcPct val="90000"/>
              </a:lnSpc>
              <a:spcBef>
                <a:spcPts val="375"/>
              </a:spcBef>
              <a:spcAft>
                <a:spcPts val="0"/>
              </a:spcAft>
              <a:buClr>
                <a:schemeClr val="dk1"/>
              </a:buClr>
              <a:buSzPts val="1200"/>
              <a:buNone/>
              <a:defRPr b="1" sz="1200"/>
            </a:lvl7pPr>
            <a:lvl8pPr indent="-228600" lvl="7" marL="3657600" algn="l">
              <a:lnSpc>
                <a:spcPct val="90000"/>
              </a:lnSpc>
              <a:spcBef>
                <a:spcPts val="375"/>
              </a:spcBef>
              <a:spcAft>
                <a:spcPts val="0"/>
              </a:spcAft>
              <a:buClr>
                <a:schemeClr val="dk1"/>
              </a:buClr>
              <a:buSzPts val="1200"/>
              <a:buNone/>
              <a:defRPr b="1" sz="1200"/>
            </a:lvl8pPr>
            <a:lvl9pPr indent="-228600" lvl="8" marL="4114800" algn="l">
              <a:lnSpc>
                <a:spcPct val="90000"/>
              </a:lnSpc>
              <a:spcBef>
                <a:spcPts val="375"/>
              </a:spcBef>
              <a:spcAft>
                <a:spcPts val="0"/>
              </a:spcAft>
              <a:buClr>
                <a:schemeClr val="dk1"/>
              </a:buClr>
              <a:buSzPts val="1200"/>
              <a:buNone/>
              <a:defRPr b="1" sz="1200"/>
            </a:lvl9pPr>
          </a:lstStyle>
          <a:p/>
        </p:txBody>
      </p:sp>
      <p:sp>
        <p:nvSpPr>
          <p:cNvPr id="39" name="Google Shape;39;p45"/>
          <p:cNvSpPr txBox="1"/>
          <p:nvPr>
            <p:ph idx="2" type="body"/>
          </p:nvPr>
        </p:nvSpPr>
        <p:spPr>
          <a:xfrm>
            <a:off x="629842" y="2505075"/>
            <a:ext cx="3868340"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750"/>
              </a:spcBef>
              <a:spcAft>
                <a:spcPts val="0"/>
              </a:spcAft>
              <a:buClr>
                <a:schemeClr val="dk1"/>
              </a:buClr>
              <a:buSzPts val="1800"/>
              <a:buChar char="•"/>
              <a:defRPr/>
            </a:lvl1pPr>
            <a:lvl2pPr indent="-342900" lvl="1" marL="914400" algn="l">
              <a:lnSpc>
                <a:spcPct val="90000"/>
              </a:lnSpc>
              <a:spcBef>
                <a:spcPts val="375"/>
              </a:spcBef>
              <a:spcAft>
                <a:spcPts val="0"/>
              </a:spcAft>
              <a:buClr>
                <a:schemeClr val="dk1"/>
              </a:buClr>
              <a:buSzPts val="1800"/>
              <a:buChar char="•"/>
              <a:defRPr/>
            </a:lvl2pPr>
            <a:lvl3pPr indent="-342900" lvl="2" marL="1371600" algn="l">
              <a:lnSpc>
                <a:spcPct val="90000"/>
              </a:lnSpc>
              <a:spcBef>
                <a:spcPts val="375"/>
              </a:spcBef>
              <a:spcAft>
                <a:spcPts val="0"/>
              </a:spcAft>
              <a:buClr>
                <a:schemeClr val="dk1"/>
              </a:buClr>
              <a:buSzPts val="1800"/>
              <a:buChar char="•"/>
              <a:defRPr/>
            </a:lvl3pPr>
            <a:lvl4pPr indent="-342900" lvl="3" marL="1828800" algn="l">
              <a:lnSpc>
                <a:spcPct val="90000"/>
              </a:lnSpc>
              <a:spcBef>
                <a:spcPts val="375"/>
              </a:spcBef>
              <a:spcAft>
                <a:spcPts val="0"/>
              </a:spcAft>
              <a:buClr>
                <a:schemeClr val="dk1"/>
              </a:buClr>
              <a:buSzPts val="1800"/>
              <a:buChar char="•"/>
              <a:defRPr/>
            </a:lvl4pPr>
            <a:lvl5pPr indent="-342900" lvl="4" marL="2286000" algn="l">
              <a:lnSpc>
                <a:spcPct val="90000"/>
              </a:lnSpc>
              <a:spcBef>
                <a:spcPts val="375"/>
              </a:spcBef>
              <a:spcAft>
                <a:spcPts val="0"/>
              </a:spcAft>
              <a:buClr>
                <a:schemeClr val="dk1"/>
              </a:buClr>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40" name="Google Shape;40;p45"/>
          <p:cNvSpPr txBox="1"/>
          <p:nvPr>
            <p:ph idx="3" type="body"/>
          </p:nvPr>
        </p:nvSpPr>
        <p:spPr>
          <a:xfrm>
            <a:off x="4629150" y="1681163"/>
            <a:ext cx="3887391"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750"/>
              </a:spcBef>
              <a:spcAft>
                <a:spcPts val="0"/>
              </a:spcAft>
              <a:buClr>
                <a:schemeClr val="dk1"/>
              </a:buClr>
              <a:buSzPts val="1800"/>
              <a:buNone/>
              <a:defRPr b="1" sz="1800"/>
            </a:lvl1pPr>
            <a:lvl2pPr indent="-228600" lvl="1" marL="914400" algn="l">
              <a:lnSpc>
                <a:spcPct val="90000"/>
              </a:lnSpc>
              <a:spcBef>
                <a:spcPts val="375"/>
              </a:spcBef>
              <a:spcAft>
                <a:spcPts val="0"/>
              </a:spcAft>
              <a:buClr>
                <a:schemeClr val="dk1"/>
              </a:buClr>
              <a:buSzPts val="1500"/>
              <a:buNone/>
              <a:defRPr b="1" sz="1500"/>
            </a:lvl2pPr>
            <a:lvl3pPr indent="-228600" lvl="2" marL="1371600" algn="l">
              <a:lnSpc>
                <a:spcPct val="90000"/>
              </a:lnSpc>
              <a:spcBef>
                <a:spcPts val="375"/>
              </a:spcBef>
              <a:spcAft>
                <a:spcPts val="0"/>
              </a:spcAft>
              <a:buClr>
                <a:schemeClr val="dk1"/>
              </a:buClr>
              <a:buSzPts val="1350"/>
              <a:buNone/>
              <a:defRPr b="1" sz="1350"/>
            </a:lvl3pPr>
            <a:lvl4pPr indent="-228600" lvl="3" marL="1828800" algn="l">
              <a:lnSpc>
                <a:spcPct val="90000"/>
              </a:lnSpc>
              <a:spcBef>
                <a:spcPts val="375"/>
              </a:spcBef>
              <a:spcAft>
                <a:spcPts val="0"/>
              </a:spcAft>
              <a:buClr>
                <a:schemeClr val="dk1"/>
              </a:buClr>
              <a:buSzPts val="1200"/>
              <a:buNone/>
              <a:defRPr b="1" sz="1200"/>
            </a:lvl4pPr>
            <a:lvl5pPr indent="-228600" lvl="4" marL="2286000" algn="l">
              <a:lnSpc>
                <a:spcPct val="90000"/>
              </a:lnSpc>
              <a:spcBef>
                <a:spcPts val="375"/>
              </a:spcBef>
              <a:spcAft>
                <a:spcPts val="0"/>
              </a:spcAft>
              <a:buClr>
                <a:schemeClr val="dk1"/>
              </a:buClr>
              <a:buSzPts val="1200"/>
              <a:buNone/>
              <a:defRPr b="1" sz="1200"/>
            </a:lvl5pPr>
            <a:lvl6pPr indent="-228600" lvl="5" marL="2743200" algn="l">
              <a:lnSpc>
                <a:spcPct val="90000"/>
              </a:lnSpc>
              <a:spcBef>
                <a:spcPts val="375"/>
              </a:spcBef>
              <a:spcAft>
                <a:spcPts val="0"/>
              </a:spcAft>
              <a:buClr>
                <a:schemeClr val="dk1"/>
              </a:buClr>
              <a:buSzPts val="1200"/>
              <a:buNone/>
              <a:defRPr b="1" sz="1200"/>
            </a:lvl6pPr>
            <a:lvl7pPr indent="-228600" lvl="6" marL="3200400" algn="l">
              <a:lnSpc>
                <a:spcPct val="90000"/>
              </a:lnSpc>
              <a:spcBef>
                <a:spcPts val="375"/>
              </a:spcBef>
              <a:spcAft>
                <a:spcPts val="0"/>
              </a:spcAft>
              <a:buClr>
                <a:schemeClr val="dk1"/>
              </a:buClr>
              <a:buSzPts val="1200"/>
              <a:buNone/>
              <a:defRPr b="1" sz="1200"/>
            </a:lvl7pPr>
            <a:lvl8pPr indent="-228600" lvl="7" marL="3657600" algn="l">
              <a:lnSpc>
                <a:spcPct val="90000"/>
              </a:lnSpc>
              <a:spcBef>
                <a:spcPts val="375"/>
              </a:spcBef>
              <a:spcAft>
                <a:spcPts val="0"/>
              </a:spcAft>
              <a:buClr>
                <a:schemeClr val="dk1"/>
              </a:buClr>
              <a:buSzPts val="1200"/>
              <a:buNone/>
              <a:defRPr b="1" sz="1200"/>
            </a:lvl8pPr>
            <a:lvl9pPr indent="-228600" lvl="8" marL="4114800" algn="l">
              <a:lnSpc>
                <a:spcPct val="90000"/>
              </a:lnSpc>
              <a:spcBef>
                <a:spcPts val="375"/>
              </a:spcBef>
              <a:spcAft>
                <a:spcPts val="0"/>
              </a:spcAft>
              <a:buClr>
                <a:schemeClr val="dk1"/>
              </a:buClr>
              <a:buSzPts val="1200"/>
              <a:buNone/>
              <a:defRPr b="1" sz="1200"/>
            </a:lvl9pPr>
          </a:lstStyle>
          <a:p/>
        </p:txBody>
      </p:sp>
      <p:sp>
        <p:nvSpPr>
          <p:cNvPr id="41" name="Google Shape;41;p45"/>
          <p:cNvSpPr txBox="1"/>
          <p:nvPr>
            <p:ph idx="4" type="body"/>
          </p:nvPr>
        </p:nvSpPr>
        <p:spPr>
          <a:xfrm>
            <a:off x="4629150" y="2505075"/>
            <a:ext cx="3887391"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750"/>
              </a:spcBef>
              <a:spcAft>
                <a:spcPts val="0"/>
              </a:spcAft>
              <a:buClr>
                <a:schemeClr val="dk1"/>
              </a:buClr>
              <a:buSzPts val="1800"/>
              <a:buChar char="•"/>
              <a:defRPr/>
            </a:lvl1pPr>
            <a:lvl2pPr indent="-342900" lvl="1" marL="914400" algn="l">
              <a:lnSpc>
                <a:spcPct val="90000"/>
              </a:lnSpc>
              <a:spcBef>
                <a:spcPts val="375"/>
              </a:spcBef>
              <a:spcAft>
                <a:spcPts val="0"/>
              </a:spcAft>
              <a:buClr>
                <a:schemeClr val="dk1"/>
              </a:buClr>
              <a:buSzPts val="1800"/>
              <a:buChar char="•"/>
              <a:defRPr/>
            </a:lvl2pPr>
            <a:lvl3pPr indent="-342900" lvl="2" marL="1371600" algn="l">
              <a:lnSpc>
                <a:spcPct val="90000"/>
              </a:lnSpc>
              <a:spcBef>
                <a:spcPts val="375"/>
              </a:spcBef>
              <a:spcAft>
                <a:spcPts val="0"/>
              </a:spcAft>
              <a:buClr>
                <a:schemeClr val="dk1"/>
              </a:buClr>
              <a:buSzPts val="1800"/>
              <a:buChar char="•"/>
              <a:defRPr/>
            </a:lvl3pPr>
            <a:lvl4pPr indent="-342900" lvl="3" marL="1828800" algn="l">
              <a:lnSpc>
                <a:spcPct val="90000"/>
              </a:lnSpc>
              <a:spcBef>
                <a:spcPts val="375"/>
              </a:spcBef>
              <a:spcAft>
                <a:spcPts val="0"/>
              </a:spcAft>
              <a:buClr>
                <a:schemeClr val="dk1"/>
              </a:buClr>
              <a:buSzPts val="1800"/>
              <a:buChar char="•"/>
              <a:defRPr/>
            </a:lvl4pPr>
            <a:lvl5pPr indent="-342900" lvl="4" marL="2286000" algn="l">
              <a:lnSpc>
                <a:spcPct val="90000"/>
              </a:lnSpc>
              <a:spcBef>
                <a:spcPts val="375"/>
              </a:spcBef>
              <a:spcAft>
                <a:spcPts val="0"/>
              </a:spcAft>
              <a:buClr>
                <a:schemeClr val="dk1"/>
              </a:buClr>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42" name="Google Shape;42;p45"/>
          <p:cNvSpPr txBox="1"/>
          <p:nvPr>
            <p:ph idx="10" type="dt"/>
          </p:nvPr>
        </p:nvSpPr>
        <p:spPr>
          <a:xfrm>
            <a:off x="628650" y="6356351"/>
            <a:ext cx="20574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3" name="Google Shape;43;p45"/>
          <p:cNvSpPr txBox="1"/>
          <p:nvPr>
            <p:ph idx="11" type="ftr"/>
          </p:nvPr>
        </p:nvSpPr>
        <p:spPr>
          <a:xfrm>
            <a:off x="3028950" y="6356351"/>
            <a:ext cx="30861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4" name="Google Shape;44;p45"/>
          <p:cNvSpPr txBox="1"/>
          <p:nvPr>
            <p:ph idx="12" type="sldNum"/>
          </p:nvPr>
        </p:nvSpPr>
        <p:spPr>
          <a:xfrm>
            <a:off x="6457950" y="6356351"/>
            <a:ext cx="20574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sk-SK"/>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en nadpis" type="titleOnly">
  <p:cSld name="TITLE_ONLY">
    <p:spTree>
      <p:nvGrpSpPr>
        <p:cNvPr id="45" name="Shape 45"/>
        <p:cNvGrpSpPr/>
        <p:nvPr/>
      </p:nvGrpSpPr>
      <p:grpSpPr>
        <a:xfrm>
          <a:off x="0" y="0"/>
          <a:ext cx="0" cy="0"/>
          <a:chOff x="0" y="0"/>
          <a:chExt cx="0" cy="0"/>
        </a:xfrm>
      </p:grpSpPr>
      <p:sp>
        <p:nvSpPr>
          <p:cNvPr id="46" name="Google Shape;46;p46"/>
          <p:cNvSpPr txBox="1"/>
          <p:nvPr>
            <p:ph type="title"/>
          </p:nvPr>
        </p:nvSpPr>
        <p:spPr>
          <a:xfrm>
            <a:off x="628650" y="365126"/>
            <a:ext cx="78867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7" name="Google Shape;47;p46"/>
          <p:cNvSpPr txBox="1"/>
          <p:nvPr>
            <p:ph idx="10" type="dt"/>
          </p:nvPr>
        </p:nvSpPr>
        <p:spPr>
          <a:xfrm>
            <a:off x="628650" y="6356351"/>
            <a:ext cx="20574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8" name="Google Shape;48;p46"/>
          <p:cNvSpPr txBox="1"/>
          <p:nvPr>
            <p:ph idx="11" type="ftr"/>
          </p:nvPr>
        </p:nvSpPr>
        <p:spPr>
          <a:xfrm>
            <a:off x="3028950" y="6356351"/>
            <a:ext cx="30861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9" name="Google Shape;49;p46"/>
          <p:cNvSpPr txBox="1"/>
          <p:nvPr>
            <p:ph idx="12" type="sldNum"/>
          </p:nvPr>
        </p:nvSpPr>
        <p:spPr>
          <a:xfrm>
            <a:off x="6457950" y="6356351"/>
            <a:ext cx="20574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sk-SK"/>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rázdna" type="blank">
  <p:cSld name="BLANK">
    <p:spTree>
      <p:nvGrpSpPr>
        <p:cNvPr id="50" name="Shape 50"/>
        <p:cNvGrpSpPr/>
        <p:nvPr/>
      </p:nvGrpSpPr>
      <p:grpSpPr>
        <a:xfrm>
          <a:off x="0" y="0"/>
          <a:ext cx="0" cy="0"/>
          <a:chOff x="0" y="0"/>
          <a:chExt cx="0" cy="0"/>
        </a:xfrm>
      </p:grpSpPr>
      <p:sp>
        <p:nvSpPr>
          <p:cNvPr id="51" name="Google Shape;51;p47"/>
          <p:cNvSpPr txBox="1"/>
          <p:nvPr>
            <p:ph idx="10" type="dt"/>
          </p:nvPr>
        </p:nvSpPr>
        <p:spPr>
          <a:xfrm>
            <a:off x="628650" y="6356351"/>
            <a:ext cx="20574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2" name="Google Shape;52;p47"/>
          <p:cNvSpPr txBox="1"/>
          <p:nvPr>
            <p:ph idx="11" type="ftr"/>
          </p:nvPr>
        </p:nvSpPr>
        <p:spPr>
          <a:xfrm>
            <a:off x="3028950" y="6356351"/>
            <a:ext cx="30861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3" name="Google Shape;53;p47"/>
          <p:cNvSpPr txBox="1"/>
          <p:nvPr>
            <p:ph idx="12" type="sldNum"/>
          </p:nvPr>
        </p:nvSpPr>
        <p:spPr>
          <a:xfrm>
            <a:off x="6457950" y="6356351"/>
            <a:ext cx="20574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sk-SK"/>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bsah s popisom" type="objTx">
  <p:cSld name="OBJECT_WITH_CAPTION_TEXT">
    <p:spTree>
      <p:nvGrpSpPr>
        <p:cNvPr id="54" name="Shape 54"/>
        <p:cNvGrpSpPr/>
        <p:nvPr/>
      </p:nvGrpSpPr>
      <p:grpSpPr>
        <a:xfrm>
          <a:off x="0" y="0"/>
          <a:ext cx="0" cy="0"/>
          <a:chOff x="0" y="0"/>
          <a:chExt cx="0" cy="0"/>
        </a:xfrm>
      </p:grpSpPr>
      <p:sp>
        <p:nvSpPr>
          <p:cNvPr id="55" name="Google Shape;55;p48"/>
          <p:cNvSpPr txBox="1"/>
          <p:nvPr>
            <p:ph type="title"/>
          </p:nvPr>
        </p:nvSpPr>
        <p:spPr>
          <a:xfrm>
            <a:off x="629841" y="457200"/>
            <a:ext cx="2949178"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2400"/>
              <a:buFont typeface="Calibri"/>
              <a:buNone/>
              <a:defRPr sz="24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6" name="Google Shape;56;p48"/>
          <p:cNvSpPr txBox="1"/>
          <p:nvPr>
            <p:ph idx="1" type="body"/>
          </p:nvPr>
        </p:nvSpPr>
        <p:spPr>
          <a:xfrm>
            <a:off x="3887391" y="987426"/>
            <a:ext cx="4629150" cy="4873625"/>
          </a:xfrm>
          <a:prstGeom prst="rect">
            <a:avLst/>
          </a:prstGeom>
          <a:noFill/>
          <a:ln>
            <a:noFill/>
          </a:ln>
        </p:spPr>
        <p:txBody>
          <a:bodyPr anchorCtr="0" anchor="t" bIns="45700" lIns="91425" spcFirstLastPara="1" rIns="91425" wrap="square" tIns="45700">
            <a:normAutofit/>
          </a:bodyPr>
          <a:lstStyle>
            <a:lvl1pPr indent="-381000" lvl="0" marL="457200" algn="l">
              <a:lnSpc>
                <a:spcPct val="90000"/>
              </a:lnSpc>
              <a:spcBef>
                <a:spcPts val="750"/>
              </a:spcBef>
              <a:spcAft>
                <a:spcPts val="0"/>
              </a:spcAft>
              <a:buClr>
                <a:schemeClr val="dk1"/>
              </a:buClr>
              <a:buSzPts val="2400"/>
              <a:buChar char="•"/>
              <a:defRPr sz="2400"/>
            </a:lvl1pPr>
            <a:lvl2pPr indent="-361950" lvl="1" marL="914400" algn="l">
              <a:lnSpc>
                <a:spcPct val="90000"/>
              </a:lnSpc>
              <a:spcBef>
                <a:spcPts val="375"/>
              </a:spcBef>
              <a:spcAft>
                <a:spcPts val="0"/>
              </a:spcAft>
              <a:buClr>
                <a:schemeClr val="dk1"/>
              </a:buClr>
              <a:buSzPts val="2100"/>
              <a:buChar char="•"/>
              <a:defRPr sz="2100"/>
            </a:lvl2pPr>
            <a:lvl3pPr indent="-342900" lvl="2" marL="1371600" algn="l">
              <a:lnSpc>
                <a:spcPct val="90000"/>
              </a:lnSpc>
              <a:spcBef>
                <a:spcPts val="375"/>
              </a:spcBef>
              <a:spcAft>
                <a:spcPts val="0"/>
              </a:spcAft>
              <a:buClr>
                <a:schemeClr val="dk1"/>
              </a:buClr>
              <a:buSzPts val="1800"/>
              <a:buChar char="•"/>
              <a:defRPr sz="1800"/>
            </a:lvl3pPr>
            <a:lvl4pPr indent="-323850" lvl="3" marL="1828800" algn="l">
              <a:lnSpc>
                <a:spcPct val="90000"/>
              </a:lnSpc>
              <a:spcBef>
                <a:spcPts val="375"/>
              </a:spcBef>
              <a:spcAft>
                <a:spcPts val="0"/>
              </a:spcAft>
              <a:buClr>
                <a:schemeClr val="dk1"/>
              </a:buClr>
              <a:buSzPts val="1500"/>
              <a:buChar char="•"/>
              <a:defRPr sz="1500"/>
            </a:lvl4pPr>
            <a:lvl5pPr indent="-323850" lvl="4" marL="2286000" algn="l">
              <a:lnSpc>
                <a:spcPct val="90000"/>
              </a:lnSpc>
              <a:spcBef>
                <a:spcPts val="375"/>
              </a:spcBef>
              <a:spcAft>
                <a:spcPts val="0"/>
              </a:spcAft>
              <a:buClr>
                <a:schemeClr val="dk1"/>
              </a:buClr>
              <a:buSzPts val="1500"/>
              <a:buChar char="•"/>
              <a:defRPr sz="1500"/>
            </a:lvl5pPr>
            <a:lvl6pPr indent="-323850" lvl="5" marL="2743200" algn="l">
              <a:lnSpc>
                <a:spcPct val="90000"/>
              </a:lnSpc>
              <a:spcBef>
                <a:spcPts val="375"/>
              </a:spcBef>
              <a:spcAft>
                <a:spcPts val="0"/>
              </a:spcAft>
              <a:buClr>
                <a:schemeClr val="dk1"/>
              </a:buClr>
              <a:buSzPts val="1500"/>
              <a:buChar char="•"/>
              <a:defRPr sz="1500"/>
            </a:lvl6pPr>
            <a:lvl7pPr indent="-323850" lvl="6" marL="3200400" algn="l">
              <a:lnSpc>
                <a:spcPct val="90000"/>
              </a:lnSpc>
              <a:spcBef>
                <a:spcPts val="375"/>
              </a:spcBef>
              <a:spcAft>
                <a:spcPts val="0"/>
              </a:spcAft>
              <a:buClr>
                <a:schemeClr val="dk1"/>
              </a:buClr>
              <a:buSzPts val="1500"/>
              <a:buChar char="•"/>
              <a:defRPr sz="1500"/>
            </a:lvl7pPr>
            <a:lvl8pPr indent="-323850" lvl="7" marL="3657600" algn="l">
              <a:lnSpc>
                <a:spcPct val="90000"/>
              </a:lnSpc>
              <a:spcBef>
                <a:spcPts val="375"/>
              </a:spcBef>
              <a:spcAft>
                <a:spcPts val="0"/>
              </a:spcAft>
              <a:buClr>
                <a:schemeClr val="dk1"/>
              </a:buClr>
              <a:buSzPts val="1500"/>
              <a:buChar char="•"/>
              <a:defRPr sz="1500"/>
            </a:lvl8pPr>
            <a:lvl9pPr indent="-323850" lvl="8" marL="4114800" algn="l">
              <a:lnSpc>
                <a:spcPct val="90000"/>
              </a:lnSpc>
              <a:spcBef>
                <a:spcPts val="375"/>
              </a:spcBef>
              <a:spcAft>
                <a:spcPts val="0"/>
              </a:spcAft>
              <a:buClr>
                <a:schemeClr val="dk1"/>
              </a:buClr>
              <a:buSzPts val="1500"/>
              <a:buChar char="•"/>
              <a:defRPr sz="1500"/>
            </a:lvl9pPr>
          </a:lstStyle>
          <a:p/>
        </p:txBody>
      </p:sp>
      <p:sp>
        <p:nvSpPr>
          <p:cNvPr id="57" name="Google Shape;57;p48"/>
          <p:cNvSpPr txBox="1"/>
          <p:nvPr>
            <p:ph idx="2" type="body"/>
          </p:nvPr>
        </p:nvSpPr>
        <p:spPr>
          <a:xfrm>
            <a:off x="629841" y="2057400"/>
            <a:ext cx="2949178"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750"/>
              </a:spcBef>
              <a:spcAft>
                <a:spcPts val="0"/>
              </a:spcAft>
              <a:buClr>
                <a:schemeClr val="dk1"/>
              </a:buClr>
              <a:buSzPts val="1200"/>
              <a:buNone/>
              <a:defRPr sz="1200"/>
            </a:lvl1pPr>
            <a:lvl2pPr indent="-228600" lvl="1" marL="914400" algn="l">
              <a:lnSpc>
                <a:spcPct val="90000"/>
              </a:lnSpc>
              <a:spcBef>
                <a:spcPts val="375"/>
              </a:spcBef>
              <a:spcAft>
                <a:spcPts val="0"/>
              </a:spcAft>
              <a:buClr>
                <a:schemeClr val="dk1"/>
              </a:buClr>
              <a:buSzPts val="1050"/>
              <a:buNone/>
              <a:defRPr sz="1050"/>
            </a:lvl2pPr>
            <a:lvl3pPr indent="-228600" lvl="2" marL="1371600" algn="l">
              <a:lnSpc>
                <a:spcPct val="90000"/>
              </a:lnSpc>
              <a:spcBef>
                <a:spcPts val="375"/>
              </a:spcBef>
              <a:spcAft>
                <a:spcPts val="0"/>
              </a:spcAft>
              <a:buClr>
                <a:schemeClr val="dk1"/>
              </a:buClr>
              <a:buSzPts val="900"/>
              <a:buNone/>
              <a:defRPr sz="900"/>
            </a:lvl3pPr>
            <a:lvl4pPr indent="-228600" lvl="3" marL="1828800" algn="l">
              <a:lnSpc>
                <a:spcPct val="90000"/>
              </a:lnSpc>
              <a:spcBef>
                <a:spcPts val="375"/>
              </a:spcBef>
              <a:spcAft>
                <a:spcPts val="0"/>
              </a:spcAft>
              <a:buClr>
                <a:schemeClr val="dk1"/>
              </a:buClr>
              <a:buSzPts val="750"/>
              <a:buNone/>
              <a:defRPr sz="750"/>
            </a:lvl4pPr>
            <a:lvl5pPr indent="-228600" lvl="4" marL="2286000" algn="l">
              <a:lnSpc>
                <a:spcPct val="90000"/>
              </a:lnSpc>
              <a:spcBef>
                <a:spcPts val="375"/>
              </a:spcBef>
              <a:spcAft>
                <a:spcPts val="0"/>
              </a:spcAft>
              <a:buClr>
                <a:schemeClr val="dk1"/>
              </a:buClr>
              <a:buSzPts val="750"/>
              <a:buNone/>
              <a:defRPr sz="750"/>
            </a:lvl5pPr>
            <a:lvl6pPr indent="-228600" lvl="5" marL="2743200" algn="l">
              <a:lnSpc>
                <a:spcPct val="90000"/>
              </a:lnSpc>
              <a:spcBef>
                <a:spcPts val="375"/>
              </a:spcBef>
              <a:spcAft>
                <a:spcPts val="0"/>
              </a:spcAft>
              <a:buClr>
                <a:schemeClr val="dk1"/>
              </a:buClr>
              <a:buSzPts val="750"/>
              <a:buNone/>
              <a:defRPr sz="750"/>
            </a:lvl6pPr>
            <a:lvl7pPr indent="-228600" lvl="6" marL="3200400" algn="l">
              <a:lnSpc>
                <a:spcPct val="90000"/>
              </a:lnSpc>
              <a:spcBef>
                <a:spcPts val="375"/>
              </a:spcBef>
              <a:spcAft>
                <a:spcPts val="0"/>
              </a:spcAft>
              <a:buClr>
                <a:schemeClr val="dk1"/>
              </a:buClr>
              <a:buSzPts val="750"/>
              <a:buNone/>
              <a:defRPr sz="750"/>
            </a:lvl7pPr>
            <a:lvl8pPr indent="-228600" lvl="7" marL="3657600" algn="l">
              <a:lnSpc>
                <a:spcPct val="90000"/>
              </a:lnSpc>
              <a:spcBef>
                <a:spcPts val="375"/>
              </a:spcBef>
              <a:spcAft>
                <a:spcPts val="0"/>
              </a:spcAft>
              <a:buClr>
                <a:schemeClr val="dk1"/>
              </a:buClr>
              <a:buSzPts val="750"/>
              <a:buNone/>
              <a:defRPr sz="750"/>
            </a:lvl8pPr>
            <a:lvl9pPr indent="-228600" lvl="8" marL="4114800" algn="l">
              <a:lnSpc>
                <a:spcPct val="90000"/>
              </a:lnSpc>
              <a:spcBef>
                <a:spcPts val="375"/>
              </a:spcBef>
              <a:spcAft>
                <a:spcPts val="0"/>
              </a:spcAft>
              <a:buClr>
                <a:schemeClr val="dk1"/>
              </a:buClr>
              <a:buSzPts val="750"/>
              <a:buNone/>
              <a:defRPr sz="750"/>
            </a:lvl9pPr>
          </a:lstStyle>
          <a:p/>
        </p:txBody>
      </p:sp>
      <p:sp>
        <p:nvSpPr>
          <p:cNvPr id="58" name="Google Shape;58;p48"/>
          <p:cNvSpPr txBox="1"/>
          <p:nvPr>
            <p:ph idx="10" type="dt"/>
          </p:nvPr>
        </p:nvSpPr>
        <p:spPr>
          <a:xfrm>
            <a:off x="628650" y="6356351"/>
            <a:ext cx="20574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9" name="Google Shape;59;p48"/>
          <p:cNvSpPr txBox="1"/>
          <p:nvPr>
            <p:ph idx="11" type="ftr"/>
          </p:nvPr>
        </p:nvSpPr>
        <p:spPr>
          <a:xfrm>
            <a:off x="3028950" y="6356351"/>
            <a:ext cx="30861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0" name="Google Shape;60;p48"/>
          <p:cNvSpPr txBox="1"/>
          <p:nvPr>
            <p:ph idx="12" type="sldNum"/>
          </p:nvPr>
        </p:nvSpPr>
        <p:spPr>
          <a:xfrm>
            <a:off x="6457950" y="6356351"/>
            <a:ext cx="20574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sk-SK"/>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brázok s popisom" type="picTx">
  <p:cSld name="PICTURE_WITH_CAPTION_TEXT">
    <p:spTree>
      <p:nvGrpSpPr>
        <p:cNvPr id="61" name="Shape 61"/>
        <p:cNvGrpSpPr/>
        <p:nvPr/>
      </p:nvGrpSpPr>
      <p:grpSpPr>
        <a:xfrm>
          <a:off x="0" y="0"/>
          <a:ext cx="0" cy="0"/>
          <a:chOff x="0" y="0"/>
          <a:chExt cx="0" cy="0"/>
        </a:xfrm>
      </p:grpSpPr>
      <p:sp>
        <p:nvSpPr>
          <p:cNvPr id="62" name="Google Shape;62;p49"/>
          <p:cNvSpPr txBox="1"/>
          <p:nvPr>
            <p:ph type="title"/>
          </p:nvPr>
        </p:nvSpPr>
        <p:spPr>
          <a:xfrm>
            <a:off x="629841" y="457200"/>
            <a:ext cx="2949178"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2400"/>
              <a:buFont typeface="Calibri"/>
              <a:buNone/>
              <a:defRPr sz="24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3" name="Google Shape;63;p49"/>
          <p:cNvSpPr/>
          <p:nvPr>
            <p:ph idx="2" type="pic"/>
          </p:nvPr>
        </p:nvSpPr>
        <p:spPr>
          <a:xfrm>
            <a:off x="3887391" y="987426"/>
            <a:ext cx="4629150" cy="4873625"/>
          </a:xfrm>
          <a:prstGeom prst="rect">
            <a:avLst/>
          </a:prstGeom>
          <a:noFill/>
          <a:ln>
            <a:noFill/>
          </a:ln>
        </p:spPr>
      </p:sp>
      <p:sp>
        <p:nvSpPr>
          <p:cNvPr id="64" name="Google Shape;64;p49"/>
          <p:cNvSpPr txBox="1"/>
          <p:nvPr>
            <p:ph idx="1" type="body"/>
          </p:nvPr>
        </p:nvSpPr>
        <p:spPr>
          <a:xfrm>
            <a:off x="629841" y="2057400"/>
            <a:ext cx="2949178"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750"/>
              </a:spcBef>
              <a:spcAft>
                <a:spcPts val="0"/>
              </a:spcAft>
              <a:buClr>
                <a:schemeClr val="dk1"/>
              </a:buClr>
              <a:buSzPts val="1200"/>
              <a:buNone/>
              <a:defRPr sz="1200"/>
            </a:lvl1pPr>
            <a:lvl2pPr indent="-228600" lvl="1" marL="914400" algn="l">
              <a:lnSpc>
                <a:spcPct val="90000"/>
              </a:lnSpc>
              <a:spcBef>
                <a:spcPts val="375"/>
              </a:spcBef>
              <a:spcAft>
                <a:spcPts val="0"/>
              </a:spcAft>
              <a:buClr>
                <a:schemeClr val="dk1"/>
              </a:buClr>
              <a:buSzPts val="1050"/>
              <a:buNone/>
              <a:defRPr sz="1050"/>
            </a:lvl2pPr>
            <a:lvl3pPr indent="-228600" lvl="2" marL="1371600" algn="l">
              <a:lnSpc>
                <a:spcPct val="90000"/>
              </a:lnSpc>
              <a:spcBef>
                <a:spcPts val="375"/>
              </a:spcBef>
              <a:spcAft>
                <a:spcPts val="0"/>
              </a:spcAft>
              <a:buClr>
                <a:schemeClr val="dk1"/>
              </a:buClr>
              <a:buSzPts val="900"/>
              <a:buNone/>
              <a:defRPr sz="900"/>
            </a:lvl3pPr>
            <a:lvl4pPr indent="-228600" lvl="3" marL="1828800" algn="l">
              <a:lnSpc>
                <a:spcPct val="90000"/>
              </a:lnSpc>
              <a:spcBef>
                <a:spcPts val="375"/>
              </a:spcBef>
              <a:spcAft>
                <a:spcPts val="0"/>
              </a:spcAft>
              <a:buClr>
                <a:schemeClr val="dk1"/>
              </a:buClr>
              <a:buSzPts val="750"/>
              <a:buNone/>
              <a:defRPr sz="750"/>
            </a:lvl4pPr>
            <a:lvl5pPr indent="-228600" lvl="4" marL="2286000" algn="l">
              <a:lnSpc>
                <a:spcPct val="90000"/>
              </a:lnSpc>
              <a:spcBef>
                <a:spcPts val="375"/>
              </a:spcBef>
              <a:spcAft>
                <a:spcPts val="0"/>
              </a:spcAft>
              <a:buClr>
                <a:schemeClr val="dk1"/>
              </a:buClr>
              <a:buSzPts val="750"/>
              <a:buNone/>
              <a:defRPr sz="750"/>
            </a:lvl5pPr>
            <a:lvl6pPr indent="-228600" lvl="5" marL="2743200" algn="l">
              <a:lnSpc>
                <a:spcPct val="90000"/>
              </a:lnSpc>
              <a:spcBef>
                <a:spcPts val="375"/>
              </a:spcBef>
              <a:spcAft>
                <a:spcPts val="0"/>
              </a:spcAft>
              <a:buClr>
                <a:schemeClr val="dk1"/>
              </a:buClr>
              <a:buSzPts val="750"/>
              <a:buNone/>
              <a:defRPr sz="750"/>
            </a:lvl6pPr>
            <a:lvl7pPr indent="-228600" lvl="6" marL="3200400" algn="l">
              <a:lnSpc>
                <a:spcPct val="90000"/>
              </a:lnSpc>
              <a:spcBef>
                <a:spcPts val="375"/>
              </a:spcBef>
              <a:spcAft>
                <a:spcPts val="0"/>
              </a:spcAft>
              <a:buClr>
                <a:schemeClr val="dk1"/>
              </a:buClr>
              <a:buSzPts val="750"/>
              <a:buNone/>
              <a:defRPr sz="750"/>
            </a:lvl7pPr>
            <a:lvl8pPr indent="-228600" lvl="7" marL="3657600" algn="l">
              <a:lnSpc>
                <a:spcPct val="90000"/>
              </a:lnSpc>
              <a:spcBef>
                <a:spcPts val="375"/>
              </a:spcBef>
              <a:spcAft>
                <a:spcPts val="0"/>
              </a:spcAft>
              <a:buClr>
                <a:schemeClr val="dk1"/>
              </a:buClr>
              <a:buSzPts val="750"/>
              <a:buNone/>
              <a:defRPr sz="750"/>
            </a:lvl8pPr>
            <a:lvl9pPr indent="-228600" lvl="8" marL="4114800" algn="l">
              <a:lnSpc>
                <a:spcPct val="90000"/>
              </a:lnSpc>
              <a:spcBef>
                <a:spcPts val="375"/>
              </a:spcBef>
              <a:spcAft>
                <a:spcPts val="0"/>
              </a:spcAft>
              <a:buClr>
                <a:schemeClr val="dk1"/>
              </a:buClr>
              <a:buSzPts val="750"/>
              <a:buNone/>
              <a:defRPr sz="750"/>
            </a:lvl9pPr>
          </a:lstStyle>
          <a:p/>
        </p:txBody>
      </p:sp>
      <p:sp>
        <p:nvSpPr>
          <p:cNvPr id="65" name="Google Shape;65;p49"/>
          <p:cNvSpPr txBox="1"/>
          <p:nvPr>
            <p:ph idx="10" type="dt"/>
          </p:nvPr>
        </p:nvSpPr>
        <p:spPr>
          <a:xfrm>
            <a:off x="628650" y="6356351"/>
            <a:ext cx="20574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6" name="Google Shape;66;p49"/>
          <p:cNvSpPr txBox="1"/>
          <p:nvPr>
            <p:ph idx="11" type="ftr"/>
          </p:nvPr>
        </p:nvSpPr>
        <p:spPr>
          <a:xfrm>
            <a:off x="3028950" y="6356351"/>
            <a:ext cx="30861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7" name="Google Shape;67;p49"/>
          <p:cNvSpPr txBox="1"/>
          <p:nvPr>
            <p:ph idx="12" type="sldNum"/>
          </p:nvPr>
        </p:nvSpPr>
        <p:spPr>
          <a:xfrm>
            <a:off x="6457950" y="6356351"/>
            <a:ext cx="20574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sk-SK"/>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3.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2" Type="http://schemas.openxmlformats.org/officeDocument/2006/relationships/theme" Target="../theme/theme2.xml"/><Relationship Id="rId9" Type="http://schemas.openxmlformats.org/officeDocument/2006/relationships/slideLayout" Target="../slideLayouts/slideLayout20.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sp>
        <p:nvSpPr>
          <p:cNvPr id="6" name="Google Shape;6;p28"/>
          <p:cNvSpPr txBox="1"/>
          <p:nvPr>
            <p:ph type="title"/>
          </p:nvPr>
        </p:nvSpPr>
        <p:spPr>
          <a:xfrm>
            <a:off x="628650" y="365126"/>
            <a:ext cx="7886700" cy="1325563"/>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dk1"/>
              </a:buClr>
              <a:buSzPts val="3300"/>
              <a:buFont typeface="Calibri"/>
              <a:buNone/>
              <a:defRPr b="0" i="0" sz="3300" u="none" cap="none" strike="noStrik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7" name="Google Shape;7;p28"/>
          <p:cNvSpPr txBox="1"/>
          <p:nvPr>
            <p:ph idx="1" type="body"/>
          </p:nvPr>
        </p:nvSpPr>
        <p:spPr>
          <a:xfrm>
            <a:off x="628650" y="1825625"/>
            <a:ext cx="7886700" cy="4351338"/>
          </a:xfrm>
          <a:prstGeom prst="rect">
            <a:avLst/>
          </a:prstGeom>
          <a:noFill/>
          <a:ln>
            <a:noFill/>
          </a:ln>
        </p:spPr>
        <p:txBody>
          <a:bodyPr anchorCtr="0" anchor="t" bIns="45700" lIns="91425" spcFirstLastPara="1" rIns="91425" wrap="square" tIns="45700">
            <a:normAutofit/>
          </a:bodyPr>
          <a:lstStyle>
            <a:lvl1pPr indent="-361950" lvl="0" marL="457200" marR="0" rtl="0" algn="l">
              <a:lnSpc>
                <a:spcPct val="90000"/>
              </a:lnSpc>
              <a:spcBef>
                <a:spcPts val="750"/>
              </a:spcBef>
              <a:spcAft>
                <a:spcPts val="0"/>
              </a:spcAft>
              <a:buClr>
                <a:schemeClr val="dk1"/>
              </a:buClr>
              <a:buSzPts val="2100"/>
              <a:buFont typeface="Arial"/>
              <a:buChar char="•"/>
              <a:defRPr b="0" i="0" sz="2100" u="none" cap="none" strike="noStrike">
                <a:solidFill>
                  <a:schemeClr val="dk1"/>
                </a:solidFill>
                <a:latin typeface="Calibri"/>
                <a:ea typeface="Calibri"/>
                <a:cs typeface="Calibri"/>
                <a:sym typeface="Calibri"/>
              </a:defRPr>
            </a:lvl1pPr>
            <a:lvl2pPr indent="-342900" lvl="1" marL="914400" marR="0" rtl="0" algn="l">
              <a:lnSpc>
                <a:spcPct val="90000"/>
              </a:lnSpc>
              <a:spcBef>
                <a:spcPts val="375"/>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2pPr>
            <a:lvl3pPr indent="-323850" lvl="2" marL="1371600" marR="0" rtl="0" algn="l">
              <a:lnSpc>
                <a:spcPct val="90000"/>
              </a:lnSpc>
              <a:spcBef>
                <a:spcPts val="375"/>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3pPr>
            <a:lvl4pPr indent="-314325" lvl="3" marL="1828800" marR="0" rtl="0" algn="l">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alibri"/>
                <a:ea typeface="Calibri"/>
                <a:cs typeface="Calibri"/>
                <a:sym typeface="Calibri"/>
              </a:defRPr>
            </a:lvl4pPr>
            <a:lvl5pPr indent="-314325" lvl="4" marL="2286000" marR="0" rtl="0" algn="l">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alibri"/>
                <a:ea typeface="Calibri"/>
                <a:cs typeface="Calibri"/>
                <a:sym typeface="Calibri"/>
              </a:defRPr>
            </a:lvl5pPr>
            <a:lvl6pPr indent="-314325" lvl="5" marL="2743200" marR="0" rtl="0" algn="l">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alibri"/>
                <a:ea typeface="Calibri"/>
                <a:cs typeface="Calibri"/>
                <a:sym typeface="Calibri"/>
              </a:defRPr>
            </a:lvl6pPr>
            <a:lvl7pPr indent="-314325" lvl="6" marL="3200400" marR="0" rtl="0" algn="l">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alibri"/>
                <a:ea typeface="Calibri"/>
                <a:cs typeface="Calibri"/>
                <a:sym typeface="Calibri"/>
              </a:defRPr>
            </a:lvl7pPr>
            <a:lvl8pPr indent="-314325" lvl="7" marL="3657600" marR="0" rtl="0" algn="l">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alibri"/>
                <a:ea typeface="Calibri"/>
                <a:cs typeface="Calibri"/>
                <a:sym typeface="Calibri"/>
              </a:defRPr>
            </a:lvl8pPr>
            <a:lvl9pPr indent="-314325" lvl="8" marL="4114800" marR="0" rtl="0" algn="l">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alibri"/>
                <a:ea typeface="Calibri"/>
                <a:cs typeface="Calibri"/>
                <a:sym typeface="Calibri"/>
              </a:defRPr>
            </a:lvl9pPr>
          </a:lstStyle>
          <a:p/>
        </p:txBody>
      </p:sp>
      <p:sp>
        <p:nvSpPr>
          <p:cNvPr id="8" name="Google Shape;8;p28"/>
          <p:cNvSpPr txBox="1"/>
          <p:nvPr>
            <p:ph idx="10" type="dt"/>
          </p:nvPr>
        </p:nvSpPr>
        <p:spPr>
          <a:xfrm>
            <a:off x="628650" y="6356351"/>
            <a:ext cx="2057400" cy="36512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9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9" name="Google Shape;9;p28"/>
          <p:cNvSpPr txBox="1"/>
          <p:nvPr>
            <p:ph idx="11" type="ftr"/>
          </p:nvPr>
        </p:nvSpPr>
        <p:spPr>
          <a:xfrm>
            <a:off x="3028950" y="6356351"/>
            <a:ext cx="3086100" cy="365125"/>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9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0" name="Google Shape;10;p28"/>
          <p:cNvSpPr txBox="1"/>
          <p:nvPr>
            <p:ph idx="12" type="sldNum"/>
          </p:nvPr>
        </p:nvSpPr>
        <p:spPr>
          <a:xfrm>
            <a:off x="6457950" y="6356351"/>
            <a:ext cx="2057400"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900" u="none" cap="none" strike="noStrike">
                <a:solidFill>
                  <a:srgbClr val="888888"/>
                </a:solidFill>
                <a:latin typeface="Calibri"/>
                <a:ea typeface="Calibri"/>
                <a:cs typeface="Calibri"/>
                <a:sym typeface="Calibri"/>
              </a:defRPr>
            </a:lvl1pPr>
            <a:lvl2pPr indent="0" lvl="1" marL="0" marR="0" rtl="0" algn="r">
              <a:spcBef>
                <a:spcPts val="0"/>
              </a:spcBef>
              <a:buNone/>
              <a:defRPr b="0" i="0" sz="900" u="none" cap="none" strike="noStrike">
                <a:solidFill>
                  <a:srgbClr val="888888"/>
                </a:solidFill>
                <a:latin typeface="Calibri"/>
                <a:ea typeface="Calibri"/>
                <a:cs typeface="Calibri"/>
                <a:sym typeface="Calibri"/>
              </a:defRPr>
            </a:lvl2pPr>
            <a:lvl3pPr indent="0" lvl="2" marL="0" marR="0" rtl="0" algn="r">
              <a:spcBef>
                <a:spcPts val="0"/>
              </a:spcBef>
              <a:buNone/>
              <a:defRPr b="0" i="0" sz="900" u="none" cap="none" strike="noStrike">
                <a:solidFill>
                  <a:srgbClr val="888888"/>
                </a:solidFill>
                <a:latin typeface="Calibri"/>
                <a:ea typeface="Calibri"/>
                <a:cs typeface="Calibri"/>
                <a:sym typeface="Calibri"/>
              </a:defRPr>
            </a:lvl3pPr>
            <a:lvl4pPr indent="0" lvl="3" marL="0" marR="0" rtl="0" algn="r">
              <a:spcBef>
                <a:spcPts val="0"/>
              </a:spcBef>
              <a:buNone/>
              <a:defRPr b="0" i="0" sz="900" u="none" cap="none" strike="noStrike">
                <a:solidFill>
                  <a:srgbClr val="888888"/>
                </a:solidFill>
                <a:latin typeface="Calibri"/>
                <a:ea typeface="Calibri"/>
                <a:cs typeface="Calibri"/>
                <a:sym typeface="Calibri"/>
              </a:defRPr>
            </a:lvl4pPr>
            <a:lvl5pPr indent="0" lvl="4" marL="0" marR="0" rtl="0" algn="r">
              <a:spcBef>
                <a:spcPts val="0"/>
              </a:spcBef>
              <a:buNone/>
              <a:defRPr b="0" i="0" sz="900" u="none" cap="none" strike="noStrike">
                <a:solidFill>
                  <a:srgbClr val="888888"/>
                </a:solidFill>
                <a:latin typeface="Calibri"/>
                <a:ea typeface="Calibri"/>
                <a:cs typeface="Calibri"/>
                <a:sym typeface="Calibri"/>
              </a:defRPr>
            </a:lvl5pPr>
            <a:lvl6pPr indent="0" lvl="5" marL="0" marR="0" rtl="0" algn="r">
              <a:spcBef>
                <a:spcPts val="0"/>
              </a:spcBef>
              <a:buNone/>
              <a:defRPr b="0" i="0" sz="900" u="none" cap="none" strike="noStrike">
                <a:solidFill>
                  <a:srgbClr val="888888"/>
                </a:solidFill>
                <a:latin typeface="Calibri"/>
                <a:ea typeface="Calibri"/>
                <a:cs typeface="Calibri"/>
                <a:sym typeface="Calibri"/>
              </a:defRPr>
            </a:lvl6pPr>
            <a:lvl7pPr indent="0" lvl="6" marL="0" marR="0" rtl="0" algn="r">
              <a:spcBef>
                <a:spcPts val="0"/>
              </a:spcBef>
              <a:buNone/>
              <a:defRPr b="0" i="0" sz="900" u="none" cap="none" strike="noStrike">
                <a:solidFill>
                  <a:srgbClr val="888888"/>
                </a:solidFill>
                <a:latin typeface="Calibri"/>
                <a:ea typeface="Calibri"/>
                <a:cs typeface="Calibri"/>
                <a:sym typeface="Calibri"/>
              </a:defRPr>
            </a:lvl7pPr>
            <a:lvl8pPr indent="0" lvl="7" marL="0" marR="0" rtl="0" algn="r">
              <a:spcBef>
                <a:spcPts val="0"/>
              </a:spcBef>
              <a:buNone/>
              <a:defRPr b="0" i="0" sz="900" u="none" cap="none" strike="noStrike">
                <a:solidFill>
                  <a:srgbClr val="888888"/>
                </a:solidFill>
                <a:latin typeface="Calibri"/>
                <a:ea typeface="Calibri"/>
                <a:cs typeface="Calibri"/>
                <a:sym typeface="Calibri"/>
              </a:defRPr>
            </a:lvl8pPr>
            <a:lvl9pPr indent="0" lvl="8" marL="0" marR="0" rtl="0" algn="r">
              <a:spcBef>
                <a:spcPts val="0"/>
              </a:spcBef>
              <a:buNone/>
              <a:defRPr b="0" i="0" sz="9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sk-SK"/>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80" name="Shape 80"/>
        <p:cNvGrpSpPr/>
        <p:nvPr/>
      </p:nvGrpSpPr>
      <p:grpSpPr>
        <a:xfrm>
          <a:off x="0" y="0"/>
          <a:ext cx="0" cy="0"/>
          <a:chOff x="0" y="0"/>
          <a:chExt cx="0" cy="0"/>
        </a:xfrm>
      </p:grpSpPr>
      <p:sp>
        <p:nvSpPr>
          <p:cNvPr id="81" name="Google Shape;81;p30"/>
          <p:cNvSpPr/>
          <p:nvPr/>
        </p:nvSpPr>
        <p:spPr>
          <a:xfrm>
            <a:off x="0" y="6705600"/>
            <a:ext cx="9144000" cy="152400"/>
          </a:xfrm>
          <a:prstGeom prst="rect">
            <a:avLst/>
          </a:pr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Georgia"/>
              <a:ea typeface="Georgia"/>
              <a:cs typeface="Georgia"/>
              <a:sym typeface="Georgia"/>
            </a:endParaRPr>
          </a:p>
        </p:txBody>
      </p:sp>
      <p:sp>
        <p:nvSpPr>
          <p:cNvPr id="82" name="Google Shape;82;p30"/>
          <p:cNvSpPr/>
          <p:nvPr/>
        </p:nvSpPr>
        <p:spPr>
          <a:xfrm>
            <a:off x="0" y="0"/>
            <a:ext cx="9144000" cy="1393371"/>
          </a:xfrm>
          <a:prstGeom prst="rect">
            <a:avLst/>
          </a:pr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Georgia"/>
              <a:ea typeface="Georgia"/>
              <a:cs typeface="Georgia"/>
              <a:sym typeface="Georgia"/>
            </a:endParaRPr>
          </a:p>
        </p:txBody>
      </p:sp>
      <p:sp>
        <p:nvSpPr>
          <p:cNvPr id="83" name="Google Shape;83;p30"/>
          <p:cNvSpPr/>
          <p:nvPr/>
        </p:nvSpPr>
        <p:spPr>
          <a:xfrm>
            <a:off x="0" y="0"/>
            <a:ext cx="152400" cy="6858000"/>
          </a:xfrm>
          <a:prstGeom prst="rect">
            <a:avLst/>
          </a:pr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Georgia"/>
              <a:ea typeface="Georgia"/>
              <a:cs typeface="Georgia"/>
              <a:sym typeface="Georgia"/>
            </a:endParaRPr>
          </a:p>
        </p:txBody>
      </p:sp>
      <p:sp>
        <p:nvSpPr>
          <p:cNvPr id="84" name="Google Shape;84;p30"/>
          <p:cNvSpPr/>
          <p:nvPr/>
        </p:nvSpPr>
        <p:spPr>
          <a:xfrm>
            <a:off x="8991600" y="0"/>
            <a:ext cx="152400" cy="6858000"/>
          </a:xfrm>
          <a:prstGeom prst="rect">
            <a:avLst/>
          </a:pr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Georgia"/>
              <a:ea typeface="Georgia"/>
              <a:cs typeface="Georgia"/>
              <a:sym typeface="Georgia"/>
            </a:endParaRPr>
          </a:p>
        </p:txBody>
      </p:sp>
      <p:sp>
        <p:nvSpPr>
          <p:cNvPr id="85" name="Google Shape;85;p30"/>
          <p:cNvSpPr/>
          <p:nvPr/>
        </p:nvSpPr>
        <p:spPr>
          <a:xfrm>
            <a:off x="149352" y="6388385"/>
            <a:ext cx="8833104" cy="309563"/>
          </a:xfrm>
          <a:prstGeom prst="rect">
            <a:avLst/>
          </a:prstGeom>
          <a:solidFill>
            <a:schemeClr val="accent3"/>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Georgia"/>
              <a:ea typeface="Georgia"/>
              <a:cs typeface="Georgia"/>
              <a:sym typeface="Georgia"/>
            </a:endParaRPr>
          </a:p>
        </p:txBody>
      </p:sp>
      <p:sp>
        <p:nvSpPr>
          <p:cNvPr id="86" name="Google Shape;86;p30"/>
          <p:cNvSpPr txBox="1"/>
          <p:nvPr>
            <p:ph idx="10" type="dt"/>
          </p:nvPr>
        </p:nvSpPr>
        <p:spPr>
          <a:xfrm>
            <a:off x="5791200" y="6404984"/>
            <a:ext cx="3044952" cy="365760"/>
          </a:xfrm>
          <a:prstGeom prst="rect">
            <a:avLst/>
          </a:prstGeom>
          <a:noFill/>
          <a:ln>
            <a:noFill/>
          </a:ln>
        </p:spPr>
        <p:txBody>
          <a:bodyPr anchorCtr="0" anchor="t" bIns="45700" lIns="91425" spcFirstLastPara="1" rIns="91425" wrap="square" tIns="45700">
            <a:noAutofit/>
          </a:bodyPr>
          <a:lstStyle>
            <a:lvl1pPr lvl="0" marR="0" rtl="0" algn="r">
              <a:spcBef>
                <a:spcPts val="0"/>
              </a:spcBef>
              <a:spcAft>
                <a:spcPts val="0"/>
              </a:spcAft>
              <a:buSzPts val="1400"/>
              <a:buNone/>
              <a:defRPr sz="1400">
                <a:solidFill>
                  <a:srgbClr val="FFFFFF"/>
                </a:solidFill>
                <a:latin typeface="Georgia"/>
                <a:ea typeface="Georgia"/>
                <a:cs typeface="Georgia"/>
                <a:sym typeface="Georgia"/>
              </a:defRPr>
            </a:lvl1pPr>
            <a:lvl2pPr lvl="1" marR="0" rtl="0" algn="l">
              <a:spcBef>
                <a:spcPts val="0"/>
              </a:spcBef>
              <a:spcAft>
                <a:spcPts val="0"/>
              </a:spcAft>
              <a:buSzPts val="1400"/>
              <a:buNone/>
              <a:defRPr b="0" i="0" sz="1800" u="none" cap="none" strike="noStrike">
                <a:solidFill>
                  <a:schemeClr val="dk1"/>
                </a:solidFill>
                <a:latin typeface="Georgia"/>
                <a:ea typeface="Georgia"/>
                <a:cs typeface="Georgia"/>
                <a:sym typeface="Georgia"/>
              </a:defRPr>
            </a:lvl2pPr>
            <a:lvl3pPr lvl="2" marR="0" rtl="0" algn="l">
              <a:spcBef>
                <a:spcPts val="0"/>
              </a:spcBef>
              <a:spcAft>
                <a:spcPts val="0"/>
              </a:spcAft>
              <a:buSzPts val="1400"/>
              <a:buNone/>
              <a:defRPr b="0" i="0" sz="1800" u="none" cap="none" strike="noStrike">
                <a:solidFill>
                  <a:schemeClr val="dk1"/>
                </a:solidFill>
                <a:latin typeface="Georgia"/>
                <a:ea typeface="Georgia"/>
                <a:cs typeface="Georgia"/>
                <a:sym typeface="Georgia"/>
              </a:defRPr>
            </a:lvl3pPr>
            <a:lvl4pPr lvl="3" marR="0" rtl="0" algn="l">
              <a:spcBef>
                <a:spcPts val="0"/>
              </a:spcBef>
              <a:spcAft>
                <a:spcPts val="0"/>
              </a:spcAft>
              <a:buSzPts val="1400"/>
              <a:buNone/>
              <a:defRPr b="0" i="0" sz="1800" u="none" cap="none" strike="noStrike">
                <a:solidFill>
                  <a:schemeClr val="dk1"/>
                </a:solidFill>
                <a:latin typeface="Georgia"/>
                <a:ea typeface="Georgia"/>
                <a:cs typeface="Georgia"/>
                <a:sym typeface="Georgia"/>
              </a:defRPr>
            </a:lvl4pPr>
            <a:lvl5pPr lvl="4" marR="0" rtl="0" algn="l">
              <a:spcBef>
                <a:spcPts val="0"/>
              </a:spcBef>
              <a:spcAft>
                <a:spcPts val="0"/>
              </a:spcAft>
              <a:buSzPts val="1400"/>
              <a:buNone/>
              <a:defRPr b="0" i="0" sz="1800" u="none" cap="none" strike="noStrike">
                <a:solidFill>
                  <a:schemeClr val="dk1"/>
                </a:solidFill>
                <a:latin typeface="Georgia"/>
                <a:ea typeface="Georgia"/>
                <a:cs typeface="Georgia"/>
                <a:sym typeface="Georgia"/>
              </a:defRPr>
            </a:lvl5pPr>
            <a:lvl6pPr lvl="5" marR="0" rtl="0" algn="l">
              <a:spcBef>
                <a:spcPts val="0"/>
              </a:spcBef>
              <a:spcAft>
                <a:spcPts val="0"/>
              </a:spcAft>
              <a:buSzPts val="1400"/>
              <a:buNone/>
              <a:defRPr b="0" i="0" sz="1800" u="none" cap="none" strike="noStrike">
                <a:solidFill>
                  <a:schemeClr val="dk1"/>
                </a:solidFill>
                <a:latin typeface="Georgia"/>
                <a:ea typeface="Georgia"/>
                <a:cs typeface="Georgia"/>
                <a:sym typeface="Georgia"/>
              </a:defRPr>
            </a:lvl6pPr>
            <a:lvl7pPr lvl="6" marR="0" rtl="0" algn="l">
              <a:spcBef>
                <a:spcPts val="0"/>
              </a:spcBef>
              <a:spcAft>
                <a:spcPts val="0"/>
              </a:spcAft>
              <a:buSzPts val="1400"/>
              <a:buNone/>
              <a:defRPr b="0" i="0" sz="1800" u="none" cap="none" strike="noStrike">
                <a:solidFill>
                  <a:schemeClr val="dk1"/>
                </a:solidFill>
                <a:latin typeface="Georgia"/>
                <a:ea typeface="Georgia"/>
                <a:cs typeface="Georgia"/>
                <a:sym typeface="Georgia"/>
              </a:defRPr>
            </a:lvl7pPr>
            <a:lvl8pPr lvl="7" marR="0" rtl="0" algn="l">
              <a:spcBef>
                <a:spcPts val="0"/>
              </a:spcBef>
              <a:spcAft>
                <a:spcPts val="0"/>
              </a:spcAft>
              <a:buSzPts val="1400"/>
              <a:buNone/>
              <a:defRPr b="0" i="0" sz="1800" u="none" cap="none" strike="noStrike">
                <a:solidFill>
                  <a:schemeClr val="dk1"/>
                </a:solidFill>
                <a:latin typeface="Georgia"/>
                <a:ea typeface="Georgia"/>
                <a:cs typeface="Georgia"/>
                <a:sym typeface="Georgia"/>
              </a:defRPr>
            </a:lvl8pPr>
            <a:lvl9pPr lvl="8" marR="0" rtl="0" algn="l">
              <a:spcBef>
                <a:spcPts val="0"/>
              </a:spcBef>
              <a:spcAft>
                <a:spcPts val="0"/>
              </a:spcAft>
              <a:buSzPts val="1400"/>
              <a:buNone/>
              <a:defRPr b="0" i="0" sz="1800" u="none" cap="none" strike="noStrike">
                <a:solidFill>
                  <a:schemeClr val="dk1"/>
                </a:solidFill>
                <a:latin typeface="Georgia"/>
                <a:ea typeface="Georgia"/>
                <a:cs typeface="Georgia"/>
                <a:sym typeface="Georgia"/>
              </a:defRPr>
            </a:lvl9pPr>
          </a:lstStyle>
          <a:p/>
        </p:txBody>
      </p:sp>
      <p:sp>
        <p:nvSpPr>
          <p:cNvPr id="87" name="Google Shape;87;p30"/>
          <p:cNvSpPr txBox="1"/>
          <p:nvPr>
            <p:ph idx="11" type="ftr"/>
          </p:nvPr>
        </p:nvSpPr>
        <p:spPr>
          <a:xfrm>
            <a:off x="304800" y="6410848"/>
            <a:ext cx="3581400" cy="365760"/>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sz="1200">
                <a:solidFill>
                  <a:srgbClr val="FFFFFF"/>
                </a:solidFill>
                <a:latin typeface="Georgia"/>
                <a:ea typeface="Georgia"/>
                <a:cs typeface="Georgia"/>
                <a:sym typeface="Georgia"/>
              </a:defRPr>
            </a:lvl1pPr>
            <a:lvl2pPr lvl="1" marR="0" rtl="0" algn="l">
              <a:spcBef>
                <a:spcPts val="0"/>
              </a:spcBef>
              <a:spcAft>
                <a:spcPts val="0"/>
              </a:spcAft>
              <a:buSzPts val="1400"/>
              <a:buNone/>
              <a:defRPr b="0" i="0" sz="1800" u="none" cap="none" strike="noStrike">
                <a:solidFill>
                  <a:schemeClr val="dk1"/>
                </a:solidFill>
                <a:latin typeface="Georgia"/>
                <a:ea typeface="Georgia"/>
                <a:cs typeface="Georgia"/>
                <a:sym typeface="Georgia"/>
              </a:defRPr>
            </a:lvl2pPr>
            <a:lvl3pPr lvl="2" marR="0" rtl="0" algn="l">
              <a:spcBef>
                <a:spcPts val="0"/>
              </a:spcBef>
              <a:spcAft>
                <a:spcPts val="0"/>
              </a:spcAft>
              <a:buSzPts val="1400"/>
              <a:buNone/>
              <a:defRPr b="0" i="0" sz="1800" u="none" cap="none" strike="noStrike">
                <a:solidFill>
                  <a:schemeClr val="dk1"/>
                </a:solidFill>
                <a:latin typeface="Georgia"/>
                <a:ea typeface="Georgia"/>
                <a:cs typeface="Georgia"/>
                <a:sym typeface="Georgia"/>
              </a:defRPr>
            </a:lvl3pPr>
            <a:lvl4pPr lvl="3" marR="0" rtl="0" algn="l">
              <a:spcBef>
                <a:spcPts val="0"/>
              </a:spcBef>
              <a:spcAft>
                <a:spcPts val="0"/>
              </a:spcAft>
              <a:buSzPts val="1400"/>
              <a:buNone/>
              <a:defRPr b="0" i="0" sz="1800" u="none" cap="none" strike="noStrike">
                <a:solidFill>
                  <a:schemeClr val="dk1"/>
                </a:solidFill>
                <a:latin typeface="Georgia"/>
                <a:ea typeface="Georgia"/>
                <a:cs typeface="Georgia"/>
                <a:sym typeface="Georgia"/>
              </a:defRPr>
            </a:lvl4pPr>
            <a:lvl5pPr lvl="4" marR="0" rtl="0" algn="l">
              <a:spcBef>
                <a:spcPts val="0"/>
              </a:spcBef>
              <a:spcAft>
                <a:spcPts val="0"/>
              </a:spcAft>
              <a:buSzPts val="1400"/>
              <a:buNone/>
              <a:defRPr b="0" i="0" sz="1800" u="none" cap="none" strike="noStrike">
                <a:solidFill>
                  <a:schemeClr val="dk1"/>
                </a:solidFill>
                <a:latin typeface="Georgia"/>
                <a:ea typeface="Georgia"/>
                <a:cs typeface="Georgia"/>
                <a:sym typeface="Georgia"/>
              </a:defRPr>
            </a:lvl5pPr>
            <a:lvl6pPr lvl="5" marR="0" rtl="0" algn="l">
              <a:spcBef>
                <a:spcPts val="0"/>
              </a:spcBef>
              <a:spcAft>
                <a:spcPts val="0"/>
              </a:spcAft>
              <a:buSzPts val="1400"/>
              <a:buNone/>
              <a:defRPr b="0" i="0" sz="1800" u="none" cap="none" strike="noStrike">
                <a:solidFill>
                  <a:schemeClr val="dk1"/>
                </a:solidFill>
                <a:latin typeface="Georgia"/>
                <a:ea typeface="Georgia"/>
                <a:cs typeface="Georgia"/>
                <a:sym typeface="Georgia"/>
              </a:defRPr>
            </a:lvl6pPr>
            <a:lvl7pPr lvl="6" marR="0" rtl="0" algn="l">
              <a:spcBef>
                <a:spcPts val="0"/>
              </a:spcBef>
              <a:spcAft>
                <a:spcPts val="0"/>
              </a:spcAft>
              <a:buSzPts val="1400"/>
              <a:buNone/>
              <a:defRPr b="0" i="0" sz="1800" u="none" cap="none" strike="noStrike">
                <a:solidFill>
                  <a:schemeClr val="dk1"/>
                </a:solidFill>
                <a:latin typeface="Georgia"/>
                <a:ea typeface="Georgia"/>
                <a:cs typeface="Georgia"/>
                <a:sym typeface="Georgia"/>
              </a:defRPr>
            </a:lvl7pPr>
            <a:lvl8pPr lvl="7" marR="0" rtl="0" algn="l">
              <a:spcBef>
                <a:spcPts val="0"/>
              </a:spcBef>
              <a:spcAft>
                <a:spcPts val="0"/>
              </a:spcAft>
              <a:buSzPts val="1400"/>
              <a:buNone/>
              <a:defRPr b="0" i="0" sz="1800" u="none" cap="none" strike="noStrike">
                <a:solidFill>
                  <a:schemeClr val="dk1"/>
                </a:solidFill>
                <a:latin typeface="Georgia"/>
                <a:ea typeface="Georgia"/>
                <a:cs typeface="Georgia"/>
                <a:sym typeface="Georgia"/>
              </a:defRPr>
            </a:lvl8pPr>
            <a:lvl9pPr lvl="8" marR="0" rtl="0" algn="l">
              <a:spcBef>
                <a:spcPts val="0"/>
              </a:spcBef>
              <a:spcAft>
                <a:spcPts val="0"/>
              </a:spcAft>
              <a:buSzPts val="1400"/>
              <a:buNone/>
              <a:defRPr b="0" i="0" sz="1800" u="none" cap="none" strike="noStrike">
                <a:solidFill>
                  <a:schemeClr val="dk1"/>
                </a:solidFill>
                <a:latin typeface="Georgia"/>
                <a:ea typeface="Georgia"/>
                <a:cs typeface="Georgia"/>
                <a:sym typeface="Georgia"/>
              </a:defRPr>
            </a:lvl9pPr>
          </a:lstStyle>
          <a:p/>
        </p:txBody>
      </p:sp>
      <p:sp>
        <p:nvSpPr>
          <p:cNvPr id="88" name="Google Shape;88;p30"/>
          <p:cNvSpPr/>
          <p:nvPr/>
        </p:nvSpPr>
        <p:spPr>
          <a:xfrm>
            <a:off x="152400" y="155448"/>
            <a:ext cx="8833104" cy="6547104"/>
          </a:xfrm>
          <a:prstGeom prst="rect">
            <a:avLst/>
          </a:prstGeom>
          <a:noFill/>
          <a:ln cap="flat" cmpd="sng" w="9525">
            <a:solidFill>
              <a:srgbClr val="CAA423"/>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Georgia"/>
              <a:ea typeface="Georgia"/>
              <a:cs typeface="Georgia"/>
              <a:sym typeface="Georgia"/>
            </a:endParaRPr>
          </a:p>
        </p:txBody>
      </p:sp>
      <p:cxnSp>
        <p:nvCxnSpPr>
          <p:cNvPr id="89" name="Google Shape;89;p30"/>
          <p:cNvCxnSpPr/>
          <p:nvPr/>
        </p:nvCxnSpPr>
        <p:spPr>
          <a:xfrm>
            <a:off x="152400" y="1276743"/>
            <a:ext cx="8833104" cy="0"/>
          </a:xfrm>
          <a:prstGeom prst="straightConnector1">
            <a:avLst/>
          </a:prstGeom>
          <a:noFill/>
          <a:ln cap="flat" cmpd="sng" w="9525">
            <a:solidFill>
              <a:srgbClr val="CAA423"/>
            </a:solidFill>
            <a:prstDash val="dash"/>
            <a:round/>
            <a:headEnd len="sm" w="sm" type="none"/>
            <a:tailEnd len="sm" w="sm" type="none"/>
          </a:ln>
        </p:spPr>
      </p:cxnSp>
      <p:sp>
        <p:nvSpPr>
          <p:cNvPr id="90" name="Google Shape;90;p30"/>
          <p:cNvSpPr/>
          <p:nvPr/>
        </p:nvSpPr>
        <p:spPr>
          <a:xfrm>
            <a:off x="4267200" y="956036"/>
            <a:ext cx="609600" cy="609600"/>
          </a:xfrm>
          <a:prstGeom prst="ellipse">
            <a:avLst/>
          </a:prstGeom>
          <a:solidFill>
            <a:srgbClr val="FFFFF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Georgia"/>
              <a:ea typeface="Georgia"/>
              <a:cs typeface="Georgia"/>
              <a:sym typeface="Georgia"/>
            </a:endParaRPr>
          </a:p>
        </p:txBody>
      </p:sp>
      <p:sp>
        <p:nvSpPr>
          <p:cNvPr id="91" name="Google Shape;91;p30"/>
          <p:cNvSpPr/>
          <p:nvPr/>
        </p:nvSpPr>
        <p:spPr>
          <a:xfrm>
            <a:off x="4361688" y="1050524"/>
            <a:ext cx="420624" cy="420624"/>
          </a:xfrm>
          <a:prstGeom prst="ellipse">
            <a:avLst/>
          </a:prstGeom>
          <a:solidFill>
            <a:srgbClr val="FFFFFF"/>
          </a:solidFill>
          <a:ln cap="rnd" cmpd="dbl" w="50800">
            <a:solidFill>
              <a:srgbClr val="CAA423"/>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Georgia"/>
              <a:ea typeface="Georgia"/>
              <a:cs typeface="Georgia"/>
              <a:sym typeface="Georgia"/>
            </a:endParaRPr>
          </a:p>
        </p:txBody>
      </p:sp>
      <p:sp>
        <p:nvSpPr>
          <p:cNvPr id="92" name="Google Shape;92;p30"/>
          <p:cNvSpPr txBox="1"/>
          <p:nvPr>
            <p:ph idx="12" type="sldNum"/>
          </p:nvPr>
        </p:nvSpPr>
        <p:spPr>
          <a:xfrm>
            <a:off x="4343400" y="1040174"/>
            <a:ext cx="457200" cy="441325"/>
          </a:xfrm>
          <a:prstGeom prst="rect">
            <a:avLst/>
          </a:prstGeom>
          <a:noFill/>
          <a:ln>
            <a:noFill/>
          </a:ln>
        </p:spPr>
        <p:txBody>
          <a:bodyPr anchorCtr="0" anchor="ctr" bIns="45700" lIns="45700" spcFirstLastPara="1" rIns="45700" wrap="square" tIns="45700">
            <a:normAutofit/>
          </a:bodyPr>
          <a:lstStyle>
            <a:lvl1pPr indent="0" lvl="0" marL="0" marR="0" rtl="0" algn="ctr">
              <a:spcBef>
                <a:spcPts val="0"/>
              </a:spcBef>
              <a:buNone/>
              <a:defRPr b="0" sz="1600" u="none">
                <a:solidFill>
                  <a:srgbClr val="CAA423"/>
                </a:solidFill>
                <a:latin typeface="Georgia"/>
                <a:ea typeface="Georgia"/>
                <a:cs typeface="Georgia"/>
                <a:sym typeface="Georgia"/>
              </a:defRPr>
            </a:lvl1pPr>
            <a:lvl2pPr indent="0" lvl="1" marL="0" marR="0" rtl="0" algn="ctr">
              <a:spcBef>
                <a:spcPts val="0"/>
              </a:spcBef>
              <a:buNone/>
              <a:defRPr b="0" sz="1600" u="none">
                <a:solidFill>
                  <a:srgbClr val="CAA423"/>
                </a:solidFill>
                <a:latin typeface="Georgia"/>
                <a:ea typeface="Georgia"/>
                <a:cs typeface="Georgia"/>
                <a:sym typeface="Georgia"/>
              </a:defRPr>
            </a:lvl2pPr>
            <a:lvl3pPr indent="0" lvl="2" marL="0" marR="0" rtl="0" algn="ctr">
              <a:spcBef>
                <a:spcPts val="0"/>
              </a:spcBef>
              <a:buNone/>
              <a:defRPr b="0" sz="1600" u="none">
                <a:solidFill>
                  <a:srgbClr val="CAA423"/>
                </a:solidFill>
                <a:latin typeface="Georgia"/>
                <a:ea typeface="Georgia"/>
                <a:cs typeface="Georgia"/>
                <a:sym typeface="Georgia"/>
              </a:defRPr>
            </a:lvl3pPr>
            <a:lvl4pPr indent="0" lvl="3" marL="0" marR="0" rtl="0" algn="ctr">
              <a:spcBef>
                <a:spcPts val="0"/>
              </a:spcBef>
              <a:buNone/>
              <a:defRPr b="0" sz="1600" u="none">
                <a:solidFill>
                  <a:srgbClr val="CAA423"/>
                </a:solidFill>
                <a:latin typeface="Georgia"/>
                <a:ea typeface="Georgia"/>
                <a:cs typeface="Georgia"/>
                <a:sym typeface="Georgia"/>
              </a:defRPr>
            </a:lvl4pPr>
            <a:lvl5pPr indent="0" lvl="4" marL="0" marR="0" rtl="0" algn="ctr">
              <a:spcBef>
                <a:spcPts val="0"/>
              </a:spcBef>
              <a:buNone/>
              <a:defRPr b="0" sz="1600" u="none">
                <a:solidFill>
                  <a:srgbClr val="CAA423"/>
                </a:solidFill>
                <a:latin typeface="Georgia"/>
                <a:ea typeface="Georgia"/>
                <a:cs typeface="Georgia"/>
                <a:sym typeface="Georgia"/>
              </a:defRPr>
            </a:lvl5pPr>
            <a:lvl6pPr indent="0" lvl="5" marL="0" marR="0" rtl="0" algn="ctr">
              <a:spcBef>
                <a:spcPts val="0"/>
              </a:spcBef>
              <a:buNone/>
              <a:defRPr b="0" sz="1600" u="none">
                <a:solidFill>
                  <a:srgbClr val="CAA423"/>
                </a:solidFill>
                <a:latin typeface="Georgia"/>
                <a:ea typeface="Georgia"/>
                <a:cs typeface="Georgia"/>
                <a:sym typeface="Georgia"/>
              </a:defRPr>
            </a:lvl6pPr>
            <a:lvl7pPr indent="0" lvl="6" marL="0" marR="0" rtl="0" algn="ctr">
              <a:spcBef>
                <a:spcPts val="0"/>
              </a:spcBef>
              <a:buNone/>
              <a:defRPr b="0" sz="1600" u="none">
                <a:solidFill>
                  <a:srgbClr val="CAA423"/>
                </a:solidFill>
                <a:latin typeface="Georgia"/>
                <a:ea typeface="Georgia"/>
                <a:cs typeface="Georgia"/>
                <a:sym typeface="Georgia"/>
              </a:defRPr>
            </a:lvl7pPr>
            <a:lvl8pPr indent="0" lvl="7" marL="0" marR="0" rtl="0" algn="ctr">
              <a:spcBef>
                <a:spcPts val="0"/>
              </a:spcBef>
              <a:buNone/>
              <a:defRPr b="0" sz="1600" u="none">
                <a:solidFill>
                  <a:srgbClr val="CAA423"/>
                </a:solidFill>
                <a:latin typeface="Georgia"/>
                <a:ea typeface="Georgia"/>
                <a:cs typeface="Georgia"/>
                <a:sym typeface="Georgia"/>
              </a:defRPr>
            </a:lvl8pPr>
            <a:lvl9pPr indent="0" lvl="8" marL="0" marR="0" rtl="0" algn="ctr">
              <a:spcBef>
                <a:spcPts val="0"/>
              </a:spcBef>
              <a:buNone/>
              <a:defRPr b="0" sz="1600" u="none">
                <a:solidFill>
                  <a:srgbClr val="CAA423"/>
                </a:solidFill>
                <a:latin typeface="Georgia"/>
                <a:ea typeface="Georgia"/>
                <a:cs typeface="Georgia"/>
                <a:sym typeface="Georgia"/>
              </a:defRPr>
            </a:lvl9pPr>
          </a:lstStyle>
          <a:p>
            <a:pPr indent="0" lvl="0" marL="0" rtl="0" algn="ctr">
              <a:spcBef>
                <a:spcPts val="0"/>
              </a:spcBef>
              <a:spcAft>
                <a:spcPts val="0"/>
              </a:spcAft>
              <a:buNone/>
            </a:pPr>
            <a:fld id="{00000000-1234-1234-1234-123412341234}" type="slidenum">
              <a:rPr lang="sk-SK"/>
              <a:t>‹#›</a:t>
            </a:fld>
            <a:endParaRPr/>
          </a:p>
        </p:txBody>
      </p:sp>
      <p:sp>
        <p:nvSpPr>
          <p:cNvPr id="93" name="Google Shape;93;p30"/>
          <p:cNvSpPr txBox="1"/>
          <p:nvPr>
            <p:ph type="title"/>
          </p:nvPr>
        </p:nvSpPr>
        <p:spPr>
          <a:xfrm>
            <a:off x="301752" y="228600"/>
            <a:ext cx="8534400" cy="758952"/>
          </a:xfrm>
          <a:prstGeom prst="rect">
            <a:avLst/>
          </a:prstGeom>
          <a:noFill/>
          <a:ln>
            <a:noFill/>
          </a:ln>
        </p:spPr>
        <p:txBody>
          <a:bodyPr anchorCtr="0" anchor="b" bIns="45700" lIns="91425" spcFirstLastPara="1" rIns="91425" wrap="square" tIns="45700">
            <a:normAutofit/>
          </a:bodyPr>
          <a:lstStyle>
            <a:lvl1pPr lvl="0" marR="0" rtl="0" algn="ctr">
              <a:spcBef>
                <a:spcPts val="0"/>
              </a:spcBef>
              <a:spcAft>
                <a:spcPts val="0"/>
              </a:spcAft>
              <a:buClr>
                <a:srgbClr val="CAA423"/>
              </a:buClr>
              <a:buSzPts val="3300"/>
              <a:buFont typeface="Georgia"/>
              <a:buNone/>
              <a:defRPr b="0" i="0" sz="3300" u="none" cap="none" strike="noStrike">
                <a:solidFill>
                  <a:srgbClr val="CAA423"/>
                </a:solidFill>
                <a:latin typeface="Georgia"/>
                <a:ea typeface="Georgia"/>
                <a:cs typeface="Georgia"/>
                <a:sym typeface="Georgia"/>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94" name="Google Shape;94;p30"/>
          <p:cNvSpPr txBox="1"/>
          <p:nvPr>
            <p:ph idx="1" type="body"/>
          </p:nvPr>
        </p:nvSpPr>
        <p:spPr>
          <a:xfrm>
            <a:off x="301752" y="1524000"/>
            <a:ext cx="8534400" cy="4599432"/>
          </a:xfrm>
          <a:prstGeom prst="rect">
            <a:avLst/>
          </a:prstGeom>
          <a:noFill/>
          <a:ln>
            <a:noFill/>
          </a:ln>
        </p:spPr>
        <p:txBody>
          <a:bodyPr anchorCtr="0" anchor="t" bIns="45700" lIns="91425" spcFirstLastPara="1" rIns="91425" wrap="square" tIns="45700">
            <a:normAutofit/>
          </a:bodyPr>
          <a:lstStyle>
            <a:lvl1pPr indent="-374332" lvl="0" marL="457200" marR="0" rtl="0" algn="l">
              <a:spcBef>
                <a:spcPts val="540"/>
              </a:spcBef>
              <a:spcAft>
                <a:spcPts val="0"/>
              </a:spcAft>
              <a:buClr>
                <a:schemeClr val="accent1"/>
              </a:buClr>
              <a:buSzPts val="2295"/>
              <a:buFont typeface="Noto Sans Symbols"/>
              <a:buChar char="⚫"/>
              <a:defRPr b="0" i="0" sz="2700" u="none" cap="none" strike="noStrike">
                <a:solidFill>
                  <a:schemeClr val="dk1"/>
                </a:solidFill>
                <a:latin typeface="Georgia"/>
                <a:ea typeface="Georgia"/>
                <a:cs typeface="Georgia"/>
                <a:sym typeface="Georgia"/>
              </a:defRPr>
            </a:lvl1pPr>
            <a:lvl2pPr indent="-326390" lvl="1" marL="914400" marR="0" rtl="0" algn="l">
              <a:spcBef>
                <a:spcPts val="440"/>
              </a:spcBef>
              <a:spcAft>
                <a:spcPts val="0"/>
              </a:spcAft>
              <a:buClr>
                <a:schemeClr val="accent2"/>
              </a:buClr>
              <a:buSzPts val="1540"/>
              <a:buFont typeface="Noto Sans Symbols"/>
              <a:buChar char="⚪"/>
              <a:defRPr b="0" i="0" sz="2200" u="none" cap="none" strike="noStrike">
                <a:solidFill>
                  <a:schemeClr val="dk2"/>
                </a:solidFill>
                <a:latin typeface="Georgia"/>
                <a:ea typeface="Georgia"/>
                <a:cs typeface="Georgia"/>
                <a:sym typeface="Georgia"/>
              </a:defRPr>
            </a:lvl2pPr>
            <a:lvl3pPr indent="-323850" lvl="2" marL="1371600" marR="0" rtl="0" algn="l">
              <a:spcBef>
                <a:spcPts val="400"/>
              </a:spcBef>
              <a:spcAft>
                <a:spcPts val="0"/>
              </a:spcAft>
              <a:buClr>
                <a:schemeClr val="accent3"/>
              </a:buClr>
              <a:buSzPts val="1500"/>
              <a:buFont typeface="Noto Sans Symbols"/>
              <a:buChar char="⯍"/>
              <a:defRPr b="0" i="0" sz="2000" u="none" cap="none" strike="noStrike">
                <a:solidFill>
                  <a:schemeClr val="dk1"/>
                </a:solidFill>
                <a:latin typeface="Georgia"/>
                <a:ea typeface="Georgia"/>
                <a:cs typeface="Georgia"/>
                <a:sym typeface="Georgia"/>
              </a:defRPr>
            </a:lvl3pPr>
            <a:lvl4pPr indent="-317500" lvl="3" marL="1828800" marR="0" rtl="0" algn="l">
              <a:spcBef>
                <a:spcPts val="400"/>
              </a:spcBef>
              <a:spcAft>
                <a:spcPts val="0"/>
              </a:spcAft>
              <a:buClr>
                <a:schemeClr val="accent4"/>
              </a:buClr>
              <a:buSzPts val="1400"/>
              <a:buFont typeface="Noto Sans Symbols"/>
              <a:buChar char="🞆"/>
              <a:defRPr b="0" i="0" sz="2000" u="none" cap="none" strike="noStrike">
                <a:solidFill>
                  <a:schemeClr val="dk2"/>
                </a:solidFill>
                <a:latin typeface="Georgia"/>
                <a:ea typeface="Georgia"/>
                <a:cs typeface="Georgia"/>
                <a:sym typeface="Georgia"/>
              </a:defRPr>
            </a:lvl4pPr>
            <a:lvl5pPr indent="-342900" lvl="4" marL="2286000" marR="0" rtl="0" algn="l">
              <a:spcBef>
                <a:spcPts val="360"/>
              </a:spcBef>
              <a:spcAft>
                <a:spcPts val="0"/>
              </a:spcAft>
              <a:buClr>
                <a:schemeClr val="accent5"/>
              </a:buClr>
              <a:buSzPts val="1800"/>
              <a:buFont typeface="Georgia"/>
              <a:buChar char="•"/>
              <a:defRPr b="0" i="0" sz="1800" u="none" cap="none" strike="noStrike">
                <a:solidFill>
                  <a:schemeClr val="dk1"/>
                </a:solidFill>
                <a:latin typeface="Georgia"/>
                <a:ea typeface="Georgia"/>
                <a:cs typeface="Georgia"/>
                <a:sym typeface="Georgia"/>
              </a:defRPr>
            </a:lvl5pPr>
            <a:lvl6pPr indent="-320039" lvl="5" marL="2743200" marR="0" rtl="0" algn="l">
              <a:spcBef>
                <a:spcPts val="360"/>
              </a:spcBef>
              <a:spcAft>
                <a:spcPts val="0"/>
              </a:spcAft>
              <a:buClr>
                <a:schemeClr val="accent6"/>
              </a:buClr>
              <a:buSzPts val="1440"/>
              <a:buFont typeface="Noto Sans Symbols"/>
              <a:buChar char="⚫"/>
              <a:defRPr b="0" i="0" sz="1800" u="none" cap="none" strike="noStrike">
                <a:solidFill>
                  <a:schemeClr val="dk1"/>
                </a:solidFill>
                <a:latin typeface="Georgia"/>
                <a:ea typeface="Georgia"/>
                <a:cs typeface="Georgia"/>
                <a:sym typeface="Georgia"/>
              </a:defRPr>
            </a:lvl6pPr>
            <a:lvl7pPr indent="-320039" lvl="6" marL="3200400" marR="0" rtl="0" algn="l">
              <a:spcBef>
                <a:spcPts val="320"/>
              </a:spcBef>
              <a:spcAft>
                <a:spcPts val="0"/>
              </a:spcAft>
              <a:buClr>
                <a:srgbClr val="804907"/>
              </a:buClr>
              <a:buSzPts val="1440"/>
              <a:buFont typeface="Georgia"/>
              <a:buChar char="•"/>
              <a:defRPr b="0" i="0" sz="1600" u="none" cap="none" strike="noStrike">
                <a:solidFill>
                  <a:schemeClr val="dk1"/>
                </a:solidFill>
                <a:latin typeface="Georgia"/>
                <a:ea typeface="Georgia"/>
                <a:cs typeface="Georgia"/>
                <a:sym typeface="Georgia"/>
              </a:defRPr>
            </a:lvl7pPr>
            <a:lvl8pPr indent="-330200" lvl="7" marL="3657600" marR="0" rtl="0" algn="l">
              <a:spcBef>
                <a:spcPts val="320"/>
              </a:spcBef>
              <a:spcAft>
                <a:spcPts val="0"/>
              </a:spcAft>
              <a:buClr>
                <a:srgbClr val="B68092"/>
              </a:buClr>
              <a:buSzPts val="1600"/>
              <a:buFont typeface="Georgia"/>
              <a:buChar char="•"/>
              <a:defRPr b="0" i="0" sz="1600" u="none" cap="none" strike="noStrike">
                <a:solidFill>
                  <a:schemeClr val="dk1"/>
                </a:solidFill>
                <a:latin typeface="Georgia"/>
                <a:ea typeface="Georgia"/>
                <a:cs typeface="Georgia"/>
                <a:sym typeface="Georgia"/>
              </a:defRPr>
            </a:lvl8pPr>
            <a:lvl9pPr indent="-308609" lvl="8" marL="4114800" marR="0" rtl="0" algn="l">
              <a:spcBef>
                <a:spcPts val="280"/>
              </a:spcBef>
              <a:spcAft>
                <a:spcPts val="0"/>
              </a:spcAft>
              <a:buClr>
                <a:srgbClr val="D58F3E"/>
              </a:buClr>
              <a:buSzPts val="1260"/>
              <a:buFont typeface="Georgia"/>
              <a:buChar char="•"/>
              <a:defRPr b="0" i="0" sz="1400" u="none" cap="none" strike="noStrike">
                <a:solidFill>
                  <a:schemeClr val="dk1"/>
                </a:solidFill>
                <a:latin typeface="Georgia"/>
                <a:ea typeface="Georgia"/>
                <a:cs typeface="Georgia"/>
                <a:sym typeface="Georgia"/>
              </a:defRPr>
            </a:lvl9pPr>
          </a:lstStyle>
          <a:p/>
        </p:txBody>
      </p:sp>
    </p:spTree>
  </p:cSld>
  <p:clrMap accent1="accent1" accent2="accent2" accent3="accent3" accent4="accent4" accent5="accent5" accent6="accent6" bg1="lt1" bg2="dk2" tx1="dk1" tx2="lt2" folHlink="folHlink" hlink="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0.xml"/><Relationship Id="rId3" Type="http://schemas.openxmlformats.org/officeDocument/2006/relationships/hyperlink" Target="https://www.rmg.co.uk/stories/windrush-histories/story-of-windrush-ship" TargetMode="External"/><Relationship Id="rId4" Type="http://schemas.openxmlformats.org/officeDocument/2006/relationships/image" Target="../media/image20.png"/><Relationship Id="rId5" Type="http://schemas.openxmlformats.org/officeDocument/2006/relationships/image" Target="../media/image8.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1.xml"/><Relationship Id="rId3" Type="http://schemas.openxmlformats.org/officeDocument/2006/relationships/image" Target="../media/image18.png"/><Relationship Id="rId4" Type="http://schemas.openxmlformats.org/officeDocument/2006/relationships/image" Target="../media/image21.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2.xml"/><Relationship Id="rId3" Type="http://schemas.openxmlformats.org/officeDocument/2006/relationships/image" Target="../media/image12.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3.xml"/><Relationship Id="rId3" Type="http://schemas.openxmlformats.org/officeDocument/2006/relationships/image" Target="../media/image4.jpg"/><Relationship Id="rId4" Type="http://schemas.openxmlformats.org/officeDocument/2006/relationships/image" Target="../media/image3.jpg"/><Relationship Id="rId5" Type="http://schemas.openxmlformats.org/officeDocument/2006/relationships/image" Target="../media/image5.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2.xml"/><Relationship Id="rId3" Type="http://schemas.openxmlformats.org/officeDocument/2006/relationships/image" Target="../media/image15.jp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5.xml"/><Relationship Id="rId3" Type="http://schemas.openxmlformats.org/officeDocument/2006/relationships/image" Target="../media/image17.jp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6.xml"/><Relationship Id="rId3" Type="http://schemas.openxmlformats.org/officeDocument/2006/relationships/hyperlink" Target="https://aaregistry.org/story/louise-bennett-jamaican-poet-born/" TargetMode="External"/><Relationship Id="rId4" Type="http://schemas.openxmlformats.org/officeDocument/2006/relationships/hyperlink" Target="https://www.embassyofjamaica.org/about_jamaica/history.htm" TargetMode="External"/><Relationship Id="rId5" Type="http://schemas.openxmlformats.org/officeDocument/2006/relationships/hyperlink" Target="https://missloujamaica.com/" TargetMode="External"/><Relationship Id="rId6" Type="http://schemas.openxmlformats.org/officeDocument/2006/relationships/hyperlink" Target="https://jamaica-gleaner.com/gleaner/20120731/letters/letters1.html" TargetMode="External"/><Relationship Id="rId7" Type="http://schemas.openxmlformats.org/officeDocument/2006/relationships/hyperlink" Target="https://jis.gov.jm/information/jamaican-history/" TargetMode="External"/><Relationship Id="rId8" Type="http://schemas.openxmlformats.org/officeDocument/2006/relationships/hyperlink" Target="https://en.wikipedia.org/wiki/Jamaica" TargetMode="External"/></Relationships>
</file>

<file path=ppt/slides/_rels/slide27.xml.rels><?xml version="1.0" encoding="UTF-8" standalone="yes"?><Relationships xmlns="http://schemas.openxmlformats.org/package/2006/relationships"><Relationship Id="rId11" Type="http://schemas.openxmlformats.org/officeDocument/2006/relationships/hyperlink" Target="https://clintonlindsay.com/2012/07/24/hundreds-of-fans-and-supporters-descended-on-the-jamaican-olympic-camp-in-birmingham/" TargetMode="External"/><Relationship Id="rId10" Type="http://schemas.openxmlformats.org/officeDocument/2006/relationships/hyperlink" Target="https://jamaica-gleaner.com/gleaner/20120731/letters/letters1.html" TargetMode="External"/><Relationship Id="rId13" Type="http://schemas.openxmlformats.org/officeDocument/2006/relationships/hyperlink" Target="https://www.jamaicaobserver.com/2021/09/11/actresses-laud-miss-lou-corner/" TargetMode="External"/><Relationship Id="rId12" Type="http://schemas.openxmlformats.org/officeDocument/2006/relationships/hyperlink" Target="https://www.bbc.com/historyofthebbc/100-voices/people-nation-empire/windrush" TargetMode="External"/><Relationship Id="rId1" Type="http://schemas.openxmlformats.org/officeDocument/2006/relationships/slideLayout" Target="../slideLayouts/slideLayout12.xml"/><Relationship Id="rId2" Type="http://schemas.openxmlformats.org/officeDocument/2006/relationships/notesSlide" Target="../notesSlides/notesSlide27.xml"/><Relationship Id="rId3" Type="http://schemas.openxmlformats.org/officeDocument/2006/relationships/hyperlink" Target="https://www.blackhistorymonth.org.uk/article/section/windrush-day-2019/empire-windrush-generation-continuing-struggle-black-education-lessons-learnt-2/" TargetMode="External"/><Relationship Id="rId4" Type="http://schemas.openxmlformats.org/officeDocument/2006/relationships/hyperlink" Target="https://www.dailymail.co.uk/femail/article-13750753/Moment-Prince-Harry-brings-dad-dancing-moves-joins-traditional-display-Bogot-Colombian-tour.html" TargetMode="External"/><Relationship Id="rId9" Type="http://schemas.openxmlformats.org/officeDocument/2006/relationships/hyperlink" Target="https://www.telegraph.co.uk/news/uknews/1581579/Prince-Charles-plays-a-Bob-Marley-bongo.html" TargetMode="External"/><Relationship Id="rId15" Type="http://schemas.openxmlformats.org/officeDocument/2006/relationships/hyperlink" Target="https://record-of-ragnarok-fanon.fandom.com/wiki/Louise_Bennett-Coverley" TargetMode="External"/><Relationship Id="rId14" Type="http://schemas.openxmlformats.org/officeDocument/2006/relationships/hyperlink" Target="https://www.statnevlajky.sk/zoznam" TargetMode="External"/><Relationship Id="rId17" Type="http://schemas.openxmlformats.org/officeDocument/2006/relationships/hyperlink" Target="https://sk.wikipedia.org/wiki/Antily" TargetMode="External"/><Relationship Id="rId16" Type="http://schemas.openxmlformats.org/officeDocument/2006/relationships/hyperlink" Target="https://es.m.wikipedia.org/wiki/Archivo:Cane_cutters,_Jamaica,_1891.jpg" TargetMode="External"/><Relationship Id="rId5" Type="http://schemas.openxmlformats.org/officeDocument/2006/relationships/hyperlink" Target="https://www.rmg.co.uk/collections/objects/rmgc-object-567231" TargetMode="External"/><Relationship Id="rId19" Type="http://schemas.openxmlformats.org/officeDocument/2006/relationships/hyperlink" Target="https://en.wikipedia.org/wiki/First_Carib_War" TargetMode="External"/><Relationship Id="rId6" Type="http://schemas.openxmlformats.org/officeDocument/2006/relationships/hyperlink" Target="https://www.english-heritage.org.uk/visit/inspire-me/the-story-of-windrush/" TargetMode="External"/><Relationship Id="rId18" Type="http://schemas.openxmlformats.org/officeDocument/2006/relationships/hyperlink" Target="https://en.wikipedia.org/wiki/Club_Paradise" TargetMode="External"/><Relationship Id="rId7" Type="http://schemas.openxmlformats.org/officeDocument/2006/relationships/hyperlink" Target="https://sk.m.wikipedia.org/wiki/S%C3%BAbor:Coat_of_arms_of_Jamaica.svg" TargetMode="External"/><Relationship Id="rId8" Type="http://schemas.openxmlformats.org/officeDocument/2006/relationships/hyperlink" Target="https://commons.wikimedia.org/wiki/File:Herman_Moll._A_New_Map_of_the_Island_of_Jamaica._1717.jpg"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xml"/><Relationship Id="rId3" Type="http://schemas.openxmlformats.org/officeDocument/2006/relationships/image" Target="../media/image2.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5.xml"/><Relationship Id="rId3" Type="http://schemas.openxmlformats.org/officeDocument/2006/relationships/image" Target="../media/image10.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6.xml"/><Relationship Id="rId3" Type="http://schemas.openxmlformats.org/officeDocument/2006/relationships/image" Target="../media/image9.jpg"/><Relationship Id="rId4" Type="http://schemas.openxmlformats.org/officeDocument/2006/relationships/image" Target="../media/image16.jpg"/><Relationship Id="rId5" Type="http://schemas.openxmlformats.org/officeDocument/2006/relationships/image" Target="../media/image7.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7.xml"/><Relationship Id="rId3" Type="http://schemas.openxmlformats.org/officeDocument/2006/relationships/image" Target="../media/image11.png"/><Relationship Id="rId4" Type="http://schemas.openxmlformats.org/officeDocument/2006/relationships/image" Target="../media/image13.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8.xml"/><Relationship Id="rId3" Type="http://schemas.openxmlformats.org/officeDocument/2006/relationships/image" Target="../media/image6.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9.xml"/><Relationship Id="rId3" Type="http://schemas.openxmlformats.org/officeDocument/2006/relationships/image" Target="../media/image14.jpg"/><Relationship Id="rId4" Type="http://schemas.openxmlformats.org/officeDocument/2006/relationships/image" Target="../media/image1.png"/><Relationship Id="rId5" Type="http://schemas.openxmlformats.org/officeDocument/2006/relationships/image" Target="../media/image19.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1"/>
        </a:solidFill>
      </p:bgPr>
    </p:bg>
    <p:spTree>
      <p:nvGrpSpPr>
        <p:cNvPr id="236" name="Shape 236"/>
        <p:cNvGrpSpPr/>
        <p:nvPr/>
      </p:nvGrpSpPr>
      <p:grpSpPr>
        <a:xfrm>
          <a:off x="0" y="0"/>
          <a:ext cx="0" cy="0"/>
          <a:chOff x="0" y="0"/>
          <a:chExt cx="0" cy="0"/>
        </a:xfrm>
      </p:grpSpPr>
      <p:sp>
        <p:nvSpPr>
          <p:cNvPr id="237" name="Google Shape;237;p1"/>
          <p:cNvSpPr txBox="1"/>
          <p:nvPr>
            <p:ph type="title"/>
          </p:nvPr>
        </p:nvSpPr>
        <p:spPr>
          <a:xfrm>
            <a:off x="685800" y="1447800"/>
            <a:ext cx="7886700" cy="3962400"/>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chemeClr val="lt1"/>
              </a:buClr>
              <a:buSzPts val="8800"/>
              <a:buFont typeface="Arial Black"/>
              <a:buNone/>
            </a:pPr>
            <a:r>
              <a:rPr b="1" lang="sk-SK" sz="8800">
                <a:solidFill>
                  <a:schemeClr val="lt1"/>
                </a:solidFill>
                <a:latin typeface="Arial Black"/>
                <a:ea typeface="Arial Black"/>
                <a:cs typeface="Arial Black"/>
                <a:sym typeface="Arial Black"/>
              </a:rPr>
              <a:t>Colonisation</a:t>
            </a:r>
            <a:endParaRPr b="1" sz="8800">
              <a:solidFill>
                <a:schemeClr val="lt1"/>
              </a:solidFill>
              <a:latin typeface="Arial Black"/>
              <a:ea typeface="Arial Black"/>
              <a:cs typeface="Arial Black"/>
              <a:sym typeface="Arial Black"/>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1" name="Shape 301"/>
        <p:cNvGrpSpPr/>
        <p:nvPr/>
      </p:nvGrpSpPr>
      <p:grpSpPr>
        <a:xfrm>
          <a:off x="0" y="0"/>
          <a:ext cx="0" cy="0"/>
          <a:chOff x="0" y="0"/>
          <a:chExt cx="0" cy="0"/>
        </a:xfrm>
      </p:grpSpPr>
      <p:sp>
        <p:nvSpPr>
          <p:cNvPr id="302" name="Google Shape;302;p10"/>
          <p:cNvSpPr txBox="1"/>
          <p:nvPr>
            <p:ph type="title"/>
          </p:nvPr>
        </p:nvSpPr>
        <p:spPr>
          <a:xfrm>
            <a:off x="301752" y="228600"/>
            <a:ext cx="8534400" cy="758952"/>
          </a:xfrm>
          <a:prstGeom prst="rect">
            <a:avLst/>
          </a:prstGeom>
          <a:noFill/>
          <a:ln>
            <a:noFill/>
          </a:ln>
        </p:spPr>
        <p:txBody>
          <a:bodyPr anchorCtr="0" anchor="b" bIns="45700" lIns="91425" spcFirstLastPara="1" rIns="91425" wrap="square" tIns="45700">
            <a:normAutofit/>
          </a:bodyPr>
          <a:lstStyle/>
          <a:p>
            <a:pPr indent="0" lvl="0" marL="0" rtl="0" algn="ctr">
              <a:spcBef>
                <a:spcPts val="0"/>
              </a:spcBef>
              <a:spcAft>
                <a:spcPts val="0"/>
              </a:spcAft>
              <a:buClr>
                <a:srgbClr val="935409"/>
              </a:buClr>
              <a:buSzPts val="3300"/>
              <a:buFont typeface="Corben"/>
              <a:buNone/>
            </a:pPr>
            <a:r>
              <a:rPr lang="sk-SK">
                <a:solidFill>
                  <a:srgbClr val="935409"/>
                </a:solidFill>
                <a:latin typeface="Corben"/>
                <a:ea typeface="Corben"/>
                <a:cs typeface="Corben"/>
                <a:sym typeface="Corben"/>
              </a:rPr>
              <a:t>Windrush</a:t>
            </a:r>
            <a:endParaRPr/>
          </a:p>
        </p:txBody>
      </p:sp>
      <p:sp>
        <p:nvSpPr>
          <p:cNvPr id="303" name="Google Shape;303;p10"/>
          <p:cNvSpPr txBox="1"/>
          <p:nvPr>
            <p:ph idx="1" type="body"/>
          </p:nvPr>
        </p:nvSpPr>
        <p:spPr>
          <a:xfrm>
            <a:off x="301752" y="5715000"/>
            <a:ext cx="8503920" cy="384048"/>
          </a:xfrm>
          <a:prstGeom prst="rect">
            <a:avLst/>
          </a:prstGeom>
          <a:noFill/>
          <a:ln>
            <a:noFill/>
          </a:ln>
        </p:spPr>
        <p:txBody>
          <a:bodyPr anchorCtr="0" anchor="t" bIns="45700" lIns="91425" spcFirstLastPara="1" rIns="91425" wrap="square" tIns="45700">
            <a:normAutofit/>
          </a:bodyPr>
          <a:lstStyle/>
          <a:p>
            <a:pPr indent="-274320" lvl="0" marL="274320" rtl="0" algn="l">
              <a:spcBef>
                <a:spcPts val="0"/>
              </a:spcBef>
              <a:spcAft>
                <a:spcPts val="0"/>
              </a:spcAft>
              <a:buSzPts val="1360"/>
              <a:buChar char="⚫"/>
            </a:pPr>
            <a:r>
              <a:rPr lang="sk-SK" sz="1600" u="sng">
                <a:solidFill>
                  <a:schemeClr val="hlink"/>
                </a:solidFill>
                <a:latin typeface="Book Antiqua"/>
                <a:ea typeface="Book Antiqua"/>
                <a:cs typeface="Book Antiqua"/>
                <a:sym typeface="Book Antiqua"/>
                <a:hlinkClick r:id="rId3"/>
              </a:rPr>
              <a:t>https://www.rmg.co.uk/stories/windrush-histories/story-of-windrush-ship</a:t>
            </a:r>
            <a:endParaRPr sz="1600">
              <a:latin typeface="Book Antiqua"/>
              <a:ea typeface="Book Antiqua"/>
              <a:cs typeface="Book Antiqua"/>
              <a:sym typeface="Book Antiqua"/>
            </a:endParaRPr>
          </a:p>
        </p:txBody>
      </p:sp>
      <p:pic>
        <p:nvPicPr>
          <p:cNvPr id="304" name="Google Shape;304;p10"/>
          <p:cNvPicPr preferRelativeResize="0"/>
          <p:nvPr/>
        </p:nvPicPr>
        <p:blipFill rotWithShape="1">
          <a:blip r:embed="rId4">
            <a:alphaModFix/>
          </a:blip>
          <a:srcRect b="0" l="0" r="0" t="0"/>
          <a:stretch/>
        </p:blipFill>
        <p:spPr>
          <a:xfrm>
            <a:off x="239575" y="2063467"/>
            <a:ext cx="4408625" cy="2935247"/>
          </a:xfrm>
          <a:prstGeom prst="rect">
            <a:avLst/>
          </a:prstGeom>
          <a:noFill/>
          <a:ln>
            <a:noFill/>
          </a:ln>
        </p:spPr>
      </p:pic>
      <p:pic>
        <p:nvPicPr>
          <p:cNvPr id="305" name="Google Shape;305;p10"/>
          <p:cNvPicPr preferRelativeResize="0"/>
          <p:nvPr/>
        </p:nvPicPr>
        <p:blipFill rotWithShape="1">
          <a:blip r:embed="rId5">
            <a:alphaModFix/>
          </a:blip>
          <a:srcRect b="0" l="0" r="0" t="0"/>
          <a:stretch/>
        </p:blipFill>
        <p:spPr>
          <a:xfrm>
            <a:off x="4724400" y="1477180"/>
            <a:ext cx="4061607" cy="4061607"/>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9" name="Shape 309"/>
        <p:cNvGrpSpPr/>
        <p:nvPr/>
      </p:nvGrpSpPr>
      <p:grpSpPr>
        <a:xfrm>
          <a:off x="0" y="0"/>
          <a:ext cx="0" cy="0"/>
          <a:chOff x="0" y="0"/>
          <a:chExt cx="0" cy="0"/>
        </a:xfrm>
      </p:grpSpPr>
      <p:sp>
        <p:nvSpPr>
          <p:cNvPr id="310" name="Google Shape;310;p11"/>
          <p:cNvSpPr txBox="1"/>
          <p:nvPr>
            <p:ph type="title"/>
          </p:nvPr>
        </p:nvSpPr>
        <p:spPr>
          <a:xfrm>
            <a:off x="301752" y="228600"/>
            <a:ext cx="8534400" cy="758952"/>
          </a:xfrm>
          <a:prstGeom prst="rect">
            <a:avLst/>
          </a:prstGeom>
          <a:noFill/>
          <a:ln>
            <a:noFill/>
          </a:ln>
        </p:spPr>
        <p:txBody>
          <a:bodyPr anchorCtr="0" anchor="b" bIns="45700" lIns="91425" spcFirstLastPara="1" rIns="91425" wrap="square" tIns="45700">
            <a:normAutofit/>
          </a:bodyPr>
          <a:lstStyle/>
          <a:p>
            <a:pPr indent="0" lvl="0" marL="0" rtl="0" algn="ctr">
              <a:spcBef>
                <a:spcPts val="0"/>
              </a:spcBef>
              <a:spcAft>
                <a:spcPts val="0"/>
              </a:spcAft>
              <a:buClr>
                <a:srgbClr val="935409"/>
              </a:buClr>
              <a:buSzPts val="3300"/>
              <a:buFont typeface="Corben"/>
              <a:buNone/>
            </a:pPr>
            <a:r>
              <a:rPr lang="sk-SK">
                <a:solidFill>
                  <a:srgbClr val="935409"/>
                </a:solidFill>
                <a:latin typeface="Corben"/>
                <a:ea typeface="Corben"/>
                <a:cs typeface="Corben"/>
                <a:sym typeface="Corben"/>
              </a:rPr>
              <a:t>Windrush</a:t>
            </a:r>
            <a:endParaRPr/>
          </a:p>
        </p:txBody>
      </p:sp>
      <p:pic>
        <p:nvPicPr>
          <p:cNvPr id="311" name="Google Shape;311;p11"/>
          <p:cNvPicPr preferRelativeResize="0"/>
          <p:nvPr/>
        </p:nvPicPr>
        <p:blipFill rotWithShape="1">
          <a:blip r:embed="rId3">
            <a:alphaModFix/>
          </a:blip>
          <a:srcRect b="0" l="0" r="0" t="0"/>
          <a:stretch/>
        </p:blipFill>
        <p:spPr>
          <a:xfrm>
            <a:off x="3733800" y="3455518"/>
            <a:ext cx="5248275" cy="3295916"/>
          </a:xfrm>
          <a:prstGeom prst="rect">
            <a:avLst/>
          </a:prstGeom>
          <a:noFill/>
          <a:ln>
            <a:noFill/>
          </a:ln>
        </p:spPr>
      </p:pic>
      <p:pic>
        <p:nvPicPr>
          <p:cNvPr id="312" name="Google Shape;312;p11"/>
          <p:cNvPicPr preferRelativeResize="0"/>
          <p:nvPr/>
        </p:nvPicPr>
        <p:blipFill rotWithShape="1">
          <a:blip r:embed="rId4">
            <a:alphaModFix/>
          </a:blip>
          <a:srcRect b="0" l="0" r="0" t="0"/>
          <a:stretch/>
        </p:blipFill>
        <p:spPr>
          <a:xfrm>
            <a:off x="301752" y="1234421"/>
            <a:ext cx="4876800" cy="274320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6" name="Shape 316"/>
        <p:cNvGrpSpPr/>
        <p:nvPr/>
      </p:nvGrpSpPr>
      <p:grpSpPr>
        <a:xfrm>
          <a:off x="0" y="0"/>
          <a:ext cx="0" cy="0"/>
          <a:chOff x="0" y="0"/>
          <a:chExt cx="0" cy="0"/>
        </a:xfrm>
      </p:grpSpPr>
      <p:sp>
        <p:nvSpPr>
          <p:cNvPr id="317" name="Google Shape;317;p12"/>
          <p:cNvSpPr txBox="1"/>
          <p:nvPr>
            <p:ph type="title"/>
          </p:nvPr>
        </p:nvSpPr>
        <p:spPr>
          <a:xfrm>
            <a:off x="301752" y="228600"/>
            <a:ext cx="8534400" cy="758952"/>
          </a:xfrm>
          <a:prstGeom prst="rect">
            <a:avLst/>
          </a:prstGeom>
          <a:noFill/>
          <a:ln>
            <a:noFill/>
          </a:ln>
        </p:spPr>
        <p:txBody>
          <a:bodyPr anchorCtr="0" anchor="b" bIns="45700" lIns="91425" spcFirstLastPara="1" rIns="91425" wrap="square" tIns="45700">
            <a:normAutofit/>
          </a:bodyPr>
          <a:lstStyle/>
          <a:p>
            <a:pPr indent="0" lvl="0" marL="0" rtl="0" algn="ctr">
              <a:spcBef>
                <a:spcPts val="0"/>
              </a:spcBef>
              <a:spcAft>
                <a:spcPts val="0"/>
              </a:spcAft>
              <a:buClr>
                <a:srgbClr val="935409"/>
              </a:buClr>
              <a:buSzPts val="3300"/>
              <a:buFont typeface="Corben"/>
              <a:buNone/>
            </a:pPr>
            <a:r>
              <a:rPr lang="sk-SK">
                <a:solidFill>
                  <a:srgbClr val="935409"/>
                </a:solidFill>
                <a:latin typeface="Corben"/>
                <a:ea typeface="Corben"/>
                <a:cs typeface="Corben"/>
                <a:sym typeface="Corben"/>
              </a:rPr>
              <a:t>Colonization in Reverse</a:t>
            </a:r>
            <a:endParaRPr/>
          </a:p>
        </p:txBody>
      </p:sp>
      <p:pic>
        <p:nvPicPr>
          <p:cNvPr id="318" name="Google Shape;318;p12" title="MISS LOU'S COLONIZATION IN REVERSE"/>
          <p:cNvPicPr preferRelativeResize="0"/>
          <p:nvPr>
            <p:ph idx="1" type="body"/>
          </p:nvPr>
        </p:nvPicPr>
        <p:blipFill rotWithShape="1">
          <a:blip r:embed="rId3">
            <a:alphaModFix/>
          </a:blip>
          <a:srcRect b="0" l="0" r="0" t="0"/>
          <a:stretch/>
        </p:blipFill>
        <p:spPr>
          <a:xfrm>
            <a:off x="1506538" y="1527175"/>
            <a:ext cx="6096000" cy="4572000"/>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18"/>
                                        </p:tgtEl>
                                        <p:attrNameLst>
                                          <p:attrName>style.visibility</p:attrName>
                                        </p:attrNameLst>
                                      </p:cBhvr>
                                      <p:to>
                                        <p:strVal val="visible"/>
                                      </p:to>
                                    </p:set>
                                    <p:animEffect filter="fade" transition="in">
                                      <p:cBhvr>
                                        <p:cTn dur="1"/>
                                        <p:tgtEl>
                                          <p:spTgt spid="318"/>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2" name="Shape 322"/>
        <p:cNvGrpSpPr/>
        <p:nvPr/>
      </p:nvGrpSpPr>
      <p:grpSpPr>
        <a:xfrm>
          <a:off x="0" y="0"/>
          <a:ext cx="0" cy="0"/>
          <a:chOff x="0" y="0"/>
          <a:chExt cx="0" cy="0"/>
        </a:xfrm>
      </p:grpSpPr>
      <p:sp>
        <p:nvSpPr>
          <p:cNvPr id="323" name="Google Shape;323;p13"/>
          <p:cNvSpPr txBox="1"/>
          <p:nvPr>
            <p:ph type="title"/>
          </p:nvPr>
        </p:nvSpPr>
        <p:spPr>
          <a:xfrm>
            <a:off x="301752" y="228600"/>
            <a:ext cx="8534400" cy="758952"/>
          </a:xfrm>
          <a:prstGeom prst="rect">
            <a:avLst/>
          </a:prstGeom>
          <a:noFill/>
          <a:ln>
            <a:noFill/>
          </a:ln>
        </p:spPr>
        <p:txBody>
          <a:bodyPr anchorCtr="0" anchor="b" bIns="45700" lIns="91425" spcFirstLastPara="1" rIns="91425" wrap="square" tIns="45700">
            <a:normAutofit/>
          </a:bodyPr>
          <a:lstStyle/>
          <a:p>
            <a:pPr indent="0" lvl="0" marL="0" rtl="0" algn="ctr">
              <a:spcBef>
                <a:spcPts val="0"/>
              </a:spcBef>
              <a:spcAft>
                <a:spcPts val="0"/>
              </a:spcAft>
              <a:buClr>
                <a:srgbClr val="935409"/>
              </a:buClr>
              <a:buSzPts val="3300"/>
              <a:buFont typeface="Corben"/>
              <a:buNone/>
            </a:pPr>
            <a:r>
              <a:rPr lang="sk-SK">
                <a:solidFill>
                  <a:srgbClr val="935409"/>
                </a:solidFill>
                <a:latin typeface="Corben"/>
                <a:ea typeface="Corben"/>
                <a:cs typeface="Corben"/>
                <a:sym typeface="Corben"/>
              </a:rPr>
              <a:t>Colonization in Reverse</a:t>
            </a:r>
            <a:endParaRPr/>
          </a:p>
        </p:txBody>
      </p:sp>
      <p:sp>
        <p:nvSpPr>
          <p:cNvPr id="324" name="Google Shape;324;p13"/>
          <p:cNvSpPr txBox="1"/>
          <p:nvPr>
            <p:ph idx="1" type="body"/>
          </p:nvPr>
        </p:nvSpPr>
        <p:spPr>
          <a:xfrm>
            <a:off x="301752" y="1527048"/>
            <a:ext cx="8503920" cy="4572000"/>
          </a:xfrm>
          <a:prstGeom prst="rect">
            <a:avLst/>
          </a:prstGeom>
          <a:noFill/>
          <a:ln>
            <a:noFill/>
          </a:ln>
        </p:spPr>
        <p:txBody>
          <a:bodyPr anchorCtr="0" anchor="t" bIns="45700" lIns="91425" spcFirstLastPara="1" rIns="91425" wrap="square" tIns="45700">
            <a:normAutofit/>
          </a:bodyPr>
          <a:lstStyle/>
          <a:p>
            <a:pPr indent="-274320" lvl="0" marL="274320" rtl="0" algn="l">
              <a:spcBef>
                <a:spcPts val="0"/>
              </a:spcBef>
              <a:spcAft>
                <a:spcPts val="0"/>
              </a:spcAft>
              <a:buSzPts val="1700"/>
              <a:buChar char="⚫"/>
            </a:pPr>
            <a:r>
              <a:rPr lang="sk-SK" sz="2000">
                <a:latin typeface="Book Antiqua"/>
                <a:ea typeface="Book Antiqua"/>
                <a:cs typeface="Book Antiqua"/>
                <a:sym typeface="Book Antiqua"/>
              </a:rPr>
              <a:t>What is it about? What event does it refer to?</a:t>
            </a:r>
            <a:endParaRPr/>
          </a:p>
          <a:p>
            <a:pPr indent="-274320" lvl="0" marL="274320" rtl="0" algn="l">
              <a:spcBef>
                <a:spcPts val="400"/>
              </a:spcBef>
              <a:spcAft>
                <a:spcPts val="0"/>
              </a:spcAft>
              <a:buSzPts val="1700"/>
              <a:buChar char="⚫"/>
            </a:pPr>
            <a:r>
              <a:rPr lang="sk-SK" sz="2000">
                <a:latin typeface="Book Antiqua"/>
                <a:ea typeface="Book Antiqua"/>
                <a:cs typeface="Book Antiqua"/>
                <a:sym typeface="Book Antiqua"/>
              </a:rPr>
              <a:t>Who is the speaker? Who is the listener?</a:t>
            </a:r>
            <a:endParaRPr/>
          </a:p>
          <a:p>
            <a:pPr indent="-274320" lvl="0" marL="274320" rtl="0" algn="l">
              <a:spcBef>
                <a:spcPts val="400"/>
              </a:spcBef>
              <a:spcAft>
                <a:spcPts val="0"/>
              </a:spcAft>
              <a:buSzPts val="1700"/>
              <a:buChar char="⚫"/>
            </a:pPr>
            <a:r>
              <a:rPr lang="sk-SK" sz="2000">
                <a:latin typeface="Book Antiqua"/>
                <a:ea typeface="Book Antiqua"/>
                <a:cs typeface="Book Antiqua"/>
                <a:sym typeface="Book Antiqua"/>
              </a:rPr>
              <a:t>What is the atmosphere? What is the tone? </a:t>
            </a:r>
            <a:endParaRPr/>
          </a:p>
          <a:p>
            <a:pPr indent="-274320" lvl="0" marL="274320" rtl="0" algn="l">
              <a:spcBef>
                <a:spcPts val="400"/>
              </a:spcBef>
              <a:spcAft>
                <a:spcPts val="0"/>
              </a:spcAft>
              <a:buSzPts val="1700"/>
              <a:buChar char="⚫"/>
            </a:pPr>
            <a:r>
              <a:rPr lang="sk-SK" sz="2000">
                <a:latin typeface="Book Antiqua"/>
                <a:ea typeface="Book Antiqua"/>
                <a:cs typeface="Book Antiqua"/>
                <a:sym typeface="Book Antiqua"/>
              </a:rPr>
              <a:t>What is the speaker’s stance towards the emigration of Jamaicans to Britain?</a:t>
            </a:r>
            <a:endParaRPr/>
          </a:p>
          <a:p>
            <a:pPr indent="-274320" lvl="0" marL="274320" rtl="0" algn="l">
              <a:spcBef>
                <a:spcPts val="400"/>
              </a:spcBef>
              <a:spcAft>
                <a:spcPts val="0"/>
              </a:spcAft>
              <a:buSzPts val="1700"/>
              <a:buChar char="⚫"/>
            </a:pPr>
            <a:r>
              <a:rPr lang="sk-SK" sz="2000">
                <a:latin typeface="Book Antiqua"/>
                <a:ea typeface="Book Antiqua"/>
                <a:cs typeface="Book Antiqua"/>
                <a:sym typeface="Book Antiqua"/>
              </a:rPr>
              <a:t>What is the form? What is the language?</a:t>
            </a:r>
            <a:endParaRPr/>
          </a:p>
          <a:p>
            <a:pPr indent="-274320" lvl="0" marL="274320" rtl="0" algn="l">
              <a:spcBef>
                <a:spcPts val="400"/>
              </a:spcBef>
              <a:spcAft>
                <a:spcPts val="0"/>
              </a:spcAft>
              <a:buSzPts val="1700"/>
              <a:buChar char="⚫"/>
            </a:pPr>
            <a:r>
              <a:rPr lang="sk-SK" sz="2000">
                <a:latin typeface="Book Antiqua"/>
                <a:ea typeface="Book Antiqua"/>
                <a:cs typeface="Book Antiqua"/>
                <a:sym typeface="Book Antiqua"/>
              </a:rPr>
              <a:t>What is the subject matter?</a:t>
            </a:r>
            <a:endParaRPr/>
          </a:p>
          <a:p>
            <a:pPr indent="-144780" lvl="0" marL="274320" rtl="0" algn="l">
              <a:spcBef>
                <a:spcPts val="480"/>
              </a:spcBef>
              <a:spcAft>
                <a:spcPts val="0"/>
              </a:spcAft>
              <a:buSzPts val="2040"/>
              <a:buNone/>
            </a:pPr>
            <a:r>
              <a:t/>
            </a:r>
            <a:endParaRPr sz="2400">
              <a:latin typeface="Book Antiqua"/>
              <a:ea typeface="Book Antiqua"/>
              <a:cs typeface="Book Antiqua"/>
              <a:sym typeface="Book Antiqua"/>
            </a:endParaRPr>
          </a:p>
        </p:txBody>
      </p:sp>
      <p:pic>
        <p:nvPicPr>
          <p:cNvPr descr="http://i.dailymail.co.uk/i/pix/2012/03/07/article-2111338-120E5F54000005DC-91_634x643.jpg" id="325" name="Google Shape;325;p13"/>
          <p:cNvPicPr preferRelativeResize="0"/>
          <p:nvPr/>
        </p:nvPicPr>
        <p:blipFill rotWithShape="1">
          <a:blip r:embed="rId3">
            <a:alphaModFix/>
          </a:blip>
          <a:srcRect b="0" l="0" r="0" t="0"/>
          <a:stretch/>
        </p:blipFill>
        <p:spPr>
          <a:xfrm>
            <a:off x="6248400" y="4113718"/>
            <a:ext cx="2461716" cy="2496662"/>
          </a:xfrm>
          <a:prstGeom prst="rect">
            <a:avLst/>
          </a:prstGeom>
          <a:noFill/>
          <a:ln>
            <a:noFill/>
          </a:ln>
        </p:spPr>
      </p:pic>
      <p:pic>
        <p:nvPicPr>
          <p:cNvPr descr="https://caribtorchdotcom.files.wordpress.com/2012/10/trafalgarsquaresmaller.jpeg?w=640&amp;h=427&amp;crop=1" id="326" name="Google Shape;326;p13"/>
          <p:cNvPicPr preferRelativeResize="0"/>
          <p:nvPr/>
        </p:nvPicPr>
        <p:blipFill rotWithShape="1">
          <a:blip r:embed="rId4">
            <a:alphaModFix/>
          </a:blip>
          <a:srcRect b="0" l="0" r="0" t="0"/>
          <a:stretch/>
        </p:blipFill>
        <p:spPr>
          <a:xfrm>
            <a:off x="2362379" y="4114682"/>
            <a:ext cx="3733621" cy="2491026"/>
          </a:xfrm>
          <a:prstGeom prst="rect">
            <a:avLst/>
          </a:prstGeom>
          <a:noFill/>
          <a:ln>
            <a:noFill/>
          </a:ln>
        </p:spPr>
      </p:pic>
      <p:pic>
        <p:nvPicPr>
          <p:cNvPr descr="http://upload.wikimedia.org/wikipedia/en/d/db/Jamaicans_Empire_Windrush.jpg" id="327" name="Google Shape;327;p13"/>
          <p:cNvPicPr preferRelativeResize="0"/>
          <p:nvPr/>
        </p:nvPicPr>
        <p:blipFill rotWithShape="1">
          <a:blip r:embed="rId5">
            <a:alphaModFix/>
          </a:blip>
          <a:srcRect b="0" l="0" r="0" t="0"/>
          <a:stretch/>
        </p:blipFill>
        <p:spPr>
          <a:xfrm>
            <a:off x="304800" y="4125300"/>
            <a:ext cx="1981200" cy="2544742"/>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1" name="Shape 331"/>
        <p:cNvGrpSpPr/>
        <p:nvPr/>
      </p:nvGrpSpPr>
      <p:grpSpPr>
        <a:xfrm>
          <a:off x="0" y="0"/>
          <a:ext cx="0" cy="0"/>
          <a:chOff x="0" y="0"/>
          <a:chExt cx="0" cy="0"/>
        </a:xfrm>
      </p:grpSpPr>
      <p:sp>
        <p:nvSpPr>
          <p:cNvPr id="332" name="Google Shape;332;p14"/>
          <p:cNvSpPr txBox="1"/>
          <p:nvPr>
            <p:ph type="title"/>
          </p:nvPr>
        </p:nvSpPr>
        <p:spPr>
          <a:xfrm>
            <a:off x="301752" y="228600"/>
            <a:ext cx="8534400" cy="758952"/>
          </a:xfrm>
          <a:prstGeom prst="rect">
            <a:avLst/>
          </a:prstGeom>
          <a:noFill/>
          <a:ln>
            <a:noFill/>
          </a:ln>
        </p:spPr>
        <p:txBody>
          <a:bodyPr anchorCtr="0" anchor="b" bIns="45700" lIns="91425" spcFirstLastPara="1" rIns="91425" wrap="square" tIns="45700">
            <a:normAutofit/>
          </a:bodyPr>
          <a:lstStyle/>
          <a:p>
            <a:pPr indent="0" lvl="0" marL="0" rtl="0" algn="ctr">
              <a:spcBef>
                <a:spcPts val="0"/>
              </a:spcBef>
              <a:spcAft>
                <a:spcPts val="0"/>
              </a:spcAft>
              <a:buClr>
                <a:srgbClr val="935409"/>
              </a:buClr>
              <a:buSzPts val="3300"/>
              <a:buFont typeface="Corben"/>
              <a:buNone/>
            </a:pPr>
            <a:r>
              <a:rPr lang="sk-SK">
                <a:solidFill>
                  <a:srgbClr val="935409"/>
                </a:solidFill>
                <a:latin typeface="Corben"/>
                <a:ea typeface="Corben"/>
                <a:cs typeface="Corben"/>
                <a:sym typeface="Corben"/>
              </a:rPr>
              <a:t>Colonization in Reverse</a:t>
            </a:r>
            <a:endParaRPr/>
          </a:p>
        </p:txBody>
      </p:sp>
      <p:sp>
        <p:nvSpPr>
          <p:cNvPr id="333" name="Google Shape;333;p14"/>
          <p:cNvSpPr txBox="1"/>
          <p:nvPr>
            <p:ph idx="1" type="body"/>
          </p:nvPr>
        </p:nvSpPr>
        <p:spPr>
          <a:xfrm>
            <a:off x="301752" y="1371600"/>
            <a:ext cx="4038600" cy="4681728"/>
          </a:xfrm>
          <a:prstGeom prst="rect">
            <a:avLst/>
          </a:prstGeom>
          <a:noFill/>
          <a:ln>
            <a:noFill/>
          </a:ln>
        </p:spPr>
        <p:txBody>
          <a:bodyPr anchorCtr="0" anchor="t" bIns="45700" lIns="91425" spcFirstLastPara="1" rIns="91425" wrap="square" tIns="45700">
            <a:noAutofit/>
          </a:bodyPr>
          <a:lstStyle/>
          <a:p>
            <a:pPr indent="-274320" lvl="0" marL="274320" rtl="0" algn="l">
              <a:lnSpc>
                <a:spcPct val="150000"/>
              </a:lnSpc>
              <a:spcBef>
                <a:spcPts val="0"/>
              </a:spcBef>
              <a:spcAft>
                <a:spcPts val="0"/>
              </a:spcAft>
              <a:buSzPts val="1360"/>
              <a:buChar char="⚫"/>
            </a:pPr>
            <a:r>
              <a:rPr lang="sk-SK" sz="1600">
                <a:solidFill>
                  <a:srgbClr val="000000"/>
                </a:solidFill>
                <a:latin typeface="Times New Roman"/>
                <a:ea typeface="Times New Roman"/>
                <a:cs typeface="Times New Roman"/>
                <a:sym typeface="Times New Roman"/>
              </a:rPr>
              <a:t>Wat a joyful news, miss Mattie,</a:t>
            </a:r>
            <a:br>
              <a:rPr lang="sk-SK" sz="1600">
                <a:solidFill>
                  <a:srgbClr val="000000"/>
                </a:solidFill>
                <a:latin typeface="Times New Roman"/>
                <a:ea typeface="Times New Roman"/>
                <a:cs typeface="Times New Roman"/>
                <a:sym typeface="Times New Roman"/>
              </a:rPr>
            </a:br>
            <a:r>
              <a:rPr lang="sk-SK" sz="1600">
                <a:solidFill>
                  <a:srgbClr val="000000"/>
                </a:solidFill>
                <a:latin typeface="Times New Roman"/>
                <a:ea typeface="Times New Roman"/>
                <a:cs typeface="Times New Roman"/>
                <a:sym typeface="Times New Roman"/>
              </a:rPr>
              <a:t>I feel like me heart gwine burs</a:t>
            </a:r>
            <a:br>
              <a:rPr lang="sk-SK" sz="1600">
                <a:solidFill>
                  <a:srgbClr val="000000"/>
                </a:solidFill>
                <a:latin typeface="Times New Roman"/>
                <a:ea typeface="Times New Roman"/>
                <a:cs typeface="Times New Roman"/>
                <a:sym typeface="Times New Roman"/>
              </a:rPr>
            </a:br>
            <a:r>
              <a:rPr lang="sk-SK" sz="1600">
                <a:solidFill>
                  <a:srgbClr val="000000"/>
                </a:solidFill>
                <a:latin typeface="Times New Roman"/>
                <a:ea typeface="Times New Roman"/>
                <a:cs typeface="Times New Roman"/>
                <a:sym typeface="Times New Roman"/>
              </a:rPr>
              <a:t>Jamaica people colonizin</a:t>
            </a:r>
            <a:br>
              <a:rPr lang="sk-SK" sz="1600">
                <a:solidFill>
                  <a:srgbClr val="000000"/>
                </a:solidFill>
                <a:latin typeface="Times New Roman"/>
                <a:ea typeface="Times New Roman"/>
                <a:cs typeface="Times New Roman"/>
                <a:sym typeface="Times New Roman"/>
              </a:rPr>
            </a:br>
            <a:r>
              <a:rPr lang="sk-SK" sz="1600">
                <a:solidFill>
                  <a:srgbClr val="000000"/>
                </a:solidFill>
                <a:latin typeface="Times New Roman"/>
                <a:ea typeface="Times New Roman"/>
                <a:cs typeface="Times New Roman"/>
                <a:sym typeface="Times New Roman"/>
              </a:rPr>
              <a:t>Englan in Reverse</a:t>
            </a:r>
            <a:endParaRPr sz="1600">
              <a:latin typeface="Times New Roman"/>
              <a:ea typeface="Times New Roman"/>
              <a:cs typeface="Times New Roman"/>
              <a:sym typeface="Times New Roman"/>
            </a:endParaRPr>
          </a:p>
          <a:p>
            <a:pPr indent="-274320" lvl="0" marL="274320" rtl="0" algn="l">
              <a:lnSpc>
                <a:spcPct val="150000"/>
              </a:lnSpc>
              <a:spcBef>
                <a:spcPts val="920"/>
              </a:spcBef>
              <a:spcAft>
                <a:spcPts val="0"/>
              </a:spcAft>
              <a:buSzPts val="1360"/>
              <a:buChar char="⚫"/>
            </a:pPr>
            <a:r>
              <a:rPr lang="sk-SK" sz="1600">
                <a:latin typeface="Times New Roman"/>
                <a:ea typeface="Times New Roman"/>
                <a:cs typeface="Times New Roman"/>
                <a:sym typeface="Times New Roman"/>
              </a:rPr>
              <a:t>By de hundred, by de tousan</a:t>
            </a:r>
            <a:br>
              <a:rPr lang="sk-SK" sz="1600">
                <a:latin typeface="Times New Roman"/>
                <a:ea typeface="Times New Roman"/>
                <a:cs typeface="Times New Roman"/>
                <a:sym typeface="Times New Roman"/>
              </a:rPr>
            </a:br>
            <a:r>
              <a:rPr lang="sk-SK" sz="1600">
                <a:latin typeface="Times New Roman"/>
                <a:ea typeface="Times New Roman"/>
                <a:cs typeface="Times New Roman"/>
                <a:sym typeface="Times New Roman"/>
              </a:rPr>
              <a:t>From country and from town,</a:t>
            </a:r>
            <a:br>
              <a:rPr lang="sk-SK" sz="1600">
                <a:latin typeface="Times New Roman"/>
                <a:ea typeface="Times New Roman"/>
                <a:cs typeface="Times New Roman"/>
                <a:sym typeface="Times New Roman"/>
              </a:rPr>
            </a:br>
            <a:r>
              <a:rPr lang="sk-SK" sz="1600">
                <a:latin typeface="Times New Roman"/>
                <a:ea typeface="Times New Roman"/>
                <a:cs typeface="Times New Roman"/>
                <a:sym typeface="Times New Roman"/>
              </a:rPr>
              <a:t>By de ship-load, by de plane load</a:t>
            </a:r>
            <a:br>
              <a:rPr lang="sk-SK" sz="1600">
                <a:latin typeface="Times New Roman"/>
                <a:ea typeface="Times New Roman"/>
                <a:cs typeface="Times New Roman"/>
                <a:sym typeface="Times New Roman"/>
              </a:rPr>
            </a:br>
            <a:r>
              <a:rPr lang="sk-SK" sz="1600">
                <a:latin typeface="Times New Roman"/>
                <a:ea typeface="Times New Roman"/>
                <a:cs typeface="Times New Roman"/>
                <a:sym typeface="Times New Roman"/>
              </a:rPr>
              <a:t>Jamaica is Englan boun.</a:t>
            </a:r>
            <a:endParaRPr/>
          </a:p>
          <a:p>
            <a:pPr indent="-274320" lvl="0" marL="274320" rtl="0" algn="l">
              <a:lnSpc>
                <a:spcPct val="150000"/>
              </a:lnSpc>
              <a:spcBef>
                <a:spcPts val="920"/>
              </a:spcBef>
              <a:spcAft>
                <a:spcPts val="0"/>
              </a:spcAft>
              <a:buSzPts val="1360"/>
              <a:buChar char="⚫"/>
            </a:pPr>
            <a:r>
              <a:rPr lang="sk-SK" sz="1600">
                <a:solidFill>
                  <a:srgbClr val="000000"/>
                </a:solidFill>
                <a:latin typeface="Times New Roman"/>
                <a:ea typeface="Times New Roman"/>
                <a:cs typeface="Times New Roman"/>
                <a:sym typeface="Times New Roman"/>
              </a:rPr>
              <a:t>Dem a pour out a Jamaica,</a:t>
            </a:r>
            <a:br>
              <a:rPr lang="sk-SK" sz="1600">
                <a:solidFill>
                  <a:srgbClr val="000000"/>
                </a:solidFill>
                <a:latin typeface="Times New Roman"/>
                <a:ea typeface="Times New Roman"/>
                <a:cs typeface="Times New Roman"/>
                <a:sym typeface="Times New Roman"/>
              </a:rPr>
            </a:br>
            <a:r>
              <a:rPr lang="sk-SK" sz="1600">
                <a:solidFill>
                  <a:srgbClr val="000000"/>
                </a:solidFill>
                <a:latin typeface="Times New Roman"/>
                <a:ea typeface="Times New Roman"/>
                <a:cs typeface="Times New Roman"/>
                <a:sym typeface="Times New Roman"/>
              </a:rPr>
              <a:t>Everybody future plan</a:t>
            </a:r>
            <a:br>
              <a:rPr lang="sk-SK" sz="1600">
                <a:solidFill>
                  <a:srgbClr val="000000"/>
                </a:solidFill>
                <a:latin typeface="Times New Roman"/>
                <a:ea typeface="Times New Roman"/>
                <a:cs typeface="Times New Roman"/>
                <a:sym typeface="Times New Roman"/>
              </a:rPr>
            </a:br>
            <a:r>
              <a:rPr lang="sk-SK" sz="1600">
                <a:solidFill>
                  <a:srgbClr val="000000"/>
                </a:solidFill>
                <a:latin typeface="Times New Roman"/>
                <a:ea typeface="Times New Roman"/>
                <a:cs typeface="Times New Roman"/>
                <a:sym typeface="Times New Roman"/>
              </a:rPr>
              <a:t>Is fe get a big-time job</a:t>
            </a:r>
            <a:br>
              <a:rPr lang="sk-SK" sz="1600">
                <a:solidFill>
                  <a:srgbClr val="000000"/>
                </a:solidFill>
                <a:latin typeface="Times New Roman"/>
                <a:ea typeface="Times New Roman"/>
                <a:cs typeface="Times New Roman"/>
                <a:sym typeface="Times New Roman"/>
              </a:rPr>
            </a:br>
            <a:r>
              <a:rPr lang="sk-SK" sz="1600">
                <a:solidFill>
                  <a:srgbClr val="000000"/>
                </a:solidFill>
                <a:latin typeface="Times New Roman"/>
                <a:ea typeface="Times New Roman"/>
                <a:cs typeface="Times New Roman"/>
                <a:sym typeface="Times New Roman"/>
              </a:rPr>
              <a:t>An settle in de mother lan.</a:t>
            </a:r>
            <a:endParaRPr/>
          </a:p>
          <a:p>
            <a:pPr indent="-187960" lvl="0" marL="274320" rtl="0" algn="l">
              <a:spcBef>
                <a:spcPts val="920"/>
              </a:spcBef>
              <a:spcAft>
                <a:spcPts val="0"/>
              </a:spcAft>
              <a:buSzPts val="1360"/>
              <a:buNone/>
            </a:pPr>
            <a:r>
              <a:t/>
            </a:r>
            <a:endParaRPr sz="1600">
              <a:latin typeface="Times New Roman"/>
              <a:ea typeface="Times New Roman"/>
              <a:cs typeface="Times New Roman"/>
              <a:sym typeface="Times New Roman"/>
            </a:endParaRPr>
          </a:p>
        </p:txBody>
      </p:sp>
      <p:sp>
        <p:nvSpPr>
          <p:cNvPr id="334" name="Google Shape;334;p14"/>
          <p:cNvSpPr txBox="1"/>
          <p:nvPr>
            <p:ph idx="2" type="body"/>
          </p:nvPr>
        </p:nvSpPr>
        <p:spPr>
          <a:xfrm>
            <a:off x="4800600" y="1371600"/>
            <a:ext cx="4038600" cy="4681728"/>
          </a:xfrm>
          <a:prstGeom prst="rect">
            <a:avLst/>
          </a:prstGeom>
          <a:noFill/>
          <a:ln>
            <a:noFill/>
          </a:ln>
        </p:spPr>
        <p:txBody>
          <a:bodyPr anchorCtr="0" anchor="t" bIns="45700" lIns="91425" spcFirstLastPara="1" rIns="91425" wrap="square" tIns="45700">
            <a:normAutofit/>
          </a:bodyPr>
          <a:lstStyle/>
          <a:p>
            <a:pPr indent="-139382" lvl="0" marL="274320" rtl="0" algn="l">
              <a:spcBef>
                <a:spcPts val="0"/>
              </a:spcBef>
              <a:spcAft>
                <a:spcPts val="0"/>
              </a:spcAft>
              <a:buSzPts val="2125"/>
              <a:buNone/>
            </a:pPr>
            <a:r>
              <a:t/>
            </a:r>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8" name="Shape 338"/>
        <p:cNvGrpSpPr/>
        <p:nvPr/>
      </p:nvGrpSpPr>
      <p:grpSpPr>
        <a:xfrm>
          <a:off x="0" y="0"/>
          <a:ext cx="0" cy="0"/>
          <a:chOff x="0" y="0"/>
          <a:chExt cx="0" cy="0"/>
        </a:xfrm>
      </p:grpSpPr>
      <p:sp>
        <p:nvSpPr>
          <p:cNvPr id="339" name="Google Shape;339;p15"/>
          <p:cNvSpPr txBox="1"/>
          <p:nvPr>
            <p:ph type="title"/>
          </p:nvPr>
        </p:nvSpPr>
        <p:spPr>
          <a:xfrm>
            <a:off x="301752" y="228600"/>
            <a:ext cx="8534400" cy="758952"/>
          </a:xfrm>
          <a:prstGeom prst="rect">
            <a:avLst/>
          </a:prstGeom>
          <a:noFill/>
          <a:ln>
            <a:noFill/>
          </a:ln>
        </p:spPr>
        <p:txBody>
          <a:bodyPr anchorCtr="0" anchor="b" bIns="45700" lIns="91425" spcFirstLastPara="1" rIns="91425" wrap="square" tIns="45700">
            <a:normAutofit/>
          </a:bodyPr>
          <a:lstStyle/>
          <a:p>
            <a:pPr indent="0" lvl="0" marL="0" rtl="0" algn="ctr">
              <a:spcBef>
                <a:spcPts val="0"/>
              </a:spcBef>
              <a:spcAft>
                <a:spcPts val="0"/>
              </a:spcAft>
              <a:buClr>
                <a:srgbClr val="935409"/>
              </a:buClr>
              <a:buSzPts val="3300"/>
              <a:buFont typeface="Corben"/>
              <a:buNone/>
            </a:pPr>
            <a:r>
              <a:rPr lang="sk-SK">
                <a:solidFill>
                  <a:srgbClr val="935409"/>
                </a:solidFill>
                <a:latin typeface="Corben"/>
                <a:ea typeface="Corben"/>
                <a:cs typeface="Corben"/>
                <a:sym typeface="Corben"/>
              </a:rPr>
              <a:t>Colonization in Reverse</a:t>
            </a:r>
            <a:endParaRPr/>
          </a:p>
        </p:txBody>
      </p:sp>
      <p:sp>
        <p:nvSpPr>
          <p:cNvPr id="340" name="Google Shape;340;p15"/>
          <p:cNvSpPr txBox="1"/>
          <p:nvPr>
            <p:ph idx="1" type="body"/>
          </p:nvPr>
        </p:nvSpPr>
        <p:spPr>
          <a:xfrm>
            <a:off x="301752" y="1371600"/>
            <a:ext cx="4038600" cy="4681728"/>
          </a:xfrm>
          <a:prstGeom prst="rect">
            <a:avLst/>
          </a:prstGeom>
          <a:noFill/>
          <a:ln>
            <a:noFill/>
          </a:ln>
        </p:spPr>
        <p:txBody>
          <a:bodyPr anchorCtr="0" anchor="t" bIns="45700" lIns="91425" spcFirstLastPara="1" rIns="91425" wrap="square" tIns="45700">
            <a:noAutofit/>
          </a:bodyPr>
          <a:lstStyle/>
          <a:p>
            <a:pPr indent="-274320" lvl="0" marL="274320" rtl="0" algn="l">
              <a:lnSpc>
                <a:spcPct val="150000"/>
              </a:lnSpc>
              <a:spcBef>
                <a:spcPts val="0"/>
              </a:spcBef>
              <a:spcAft>
                <a:spcPts val="0"/>
              </a:spcAft>
              <a:buSzPts val="1360"/>
              <a:buChar char="⚫"/>
            </a:pPr>
            <a:r>
              <a:rPr lang="sk-SK" sz="1600">
                <a:solidFill>
                  <a:srgbClr val="000000"/>
                </a:solidFill>
                <a:latin typeface="Times New Roman"/>
                <a:ea typeface="Times New Roman"/>
                <a:cs typeface="Times New Roman"/>
                <a:sym typeface="Times New Roman"/>
              </a:rPr>
              <a:t>Wat a joyful news, </a:t>
            </a:r>
            <a:r>
              <a:rPr lang="sk-SK" sz="1600">
                <a:solidFill>
                  <a:srgbClr val="00B050"/>
                </a:solidFill>
                <a:latin typeface="Times New Roman"/>
                <a:ea typeface="Times New Roman"/>
                <a:cs typeface="Times New Roman"/>
                <a:sym typeface="Times New Roman"/>
              </a:rPr>
              <a:t>miss Mattie</a:t>
            </a:r>
            <a:r>
              <a:rPr lang="sk-SK" sz="1600">
                <a:solidFill>
                  <a:srgbClr val="000000"/>
                </a:solidFill>
                <a:latin typeface="Times New Roman"/>
                <a:ea typeface="Times New Roman"/>
                <a:cs typeface="Times New Roman"/>
                <a:sym typeface="Times New Roman"/>
              </a:rPr>
              <a:t>,   </a:t>
            </a:r>
            <a:r>
              <a:rPr lang="sk-SK" sz="1600">
                <a:solidFill>
                  <a:srgbClr val="FF0000"/>
                </a:solidFill>
                <a:latin typeface="Times New Roman"/>
                <a:ea typeface="Times New Roman"/>
                <a:cs typeface="Times New Roman"/>
                <a:sym typeface="Times New Roman"/>
              </a:rPr>
              <a:t>A</a:t>
            </a:r>
            <a:br>
              <a:rPr lang="sk-SK" sz="1600">
                <a:solidFill>
                  <a:srgbClr val="000000"/>
                </a:solidFill>
                <a:latin typeface="Times New Roman"/>
                <a:ea typeface="Times New Roman"/>
                <a:cs typeface="Times New Roman"/>
                <a:sym typeface="Times New Roman"/>
              </a:rPr>
            </a:br>
            <a:r>
              <a:rPr lang="sk-SK" sz="1600">
                <a:solidFill>
                  <a:srgbClr val="92D050"/>
                </a:solidFill>
                <a:latin typeface="Times New Roman"/>
                <a:ea typeface="Times New Roman"/>
                <a:cs typeface="Times New Roman"/>
                <a:sym typeface="Times New Roman"/>
              </a:rPr>
              <a:t>I feel like me heart gwine</a:t>
            </a:r>
            <a:r>
              <a:rPr lang="sk-SK" sz="1600">
                <a:solidFill>
                  <a:srgbClr val="000000"/>
                </a:solidFill>
                <a:latin typeface="Times New Roman"/>
                <a:ea typeface="Times New Roman"/>
                <a:cs typeface="Times New Roman"/>
                <a:sym typeface="Times New Roman"/>
              </a:rPr>
              <a:t> </a:t>
            </a:r>
            <a:r>
              <a:rPr lang="sk-SK" sz="1600">
                <a:solidFill>
                  <a:srgbClr val="FF0000"/>
                </a:solidFill>
                <a:latin typeface="Times New Roman"/>
                <a:ea typeface="Times New Roman"/>
                <a:cs typeface="Times New Roman"/>
                <a:sym typeface="Times New Roman"/>
              </a:rPr>
              <a:t>burs     B</a:t>
            </a:r>
            <a:br>
              <a:rPr lang="sk-SK" sz="1600">
                <a:solidFill>
                  <a:srgbClr val="000000"/>
                </a:solidFill>
                <a:latin typeface="Times New Roman"/>
                <a:ea typeface="Times New Roman"/>
                <a:cs typeface="Times New Roman"/>
                <a:sym typeface="Times New Roman"/>
              </a:rPr>
            </a:br>
            <a:r>
              <a:rPr lang="sk-SK" sz="1600">
                <a:solidFill>
                  <a:srgbClr val="000000"/>
                </a:solidFill>
                <a:latin typeface="Times New Roman"/>
                <a:ea typeface="Times New Roman"/>
                <a:cs typeface="Times New Roman"/>
                <a:sym typeface="Times New Roman"/>
              </a:rPr>
              <a:t>Jamaica people colonizin             </a:t>
            </a:r>
            <a:r>
              <a:rPr lang="sk-SK" sz="1600">
                <a:solidFill>
                  <a:srgbClr val="FF0000"/>
                </a:solidFill>
                <a:latin typeface="Times New Roman"/>
                <a:ea typeface="Times New Roman"/>
                <a:cs typeface="Times New Roman"/>
                <a:sym typeface="Times New Roman"/>
              </a:rPr>
              <a:t>C</a:t>
            </a:r>
            <a:br>
              <a:rPr lang="sk-SK" sz="1600">
                <a:solidFill>
                  <a:srgbClr val="000000"/>
                </a:solidFill>
                <a:latin typeface="Times New Roman"/>
                <a:ea typeface="Times New Roman"/>
                <a:cs typeface="Times New Roman"/>
                <a:sym typeface="Times New Roman"/>
              </a:rPr>
            </a:br>
            <a:r>
              <a:rPr lang="sk-SK" sz="1600">
                <a:solidFill>
                  <a:srgbClr val="000000"/>
                </a:solidFill>
                <a:latin typeface="Times New Roman"/>
                <a:ea typeface="Times New Roman"/>
                <a:cs typeface="Times New Roman"/>
                <a:sym typeface="Times New Roman"/>
              </a:rPr>
              <a:t>Englan in </a:t>
            </a:r>
            <a:r>
              <a:rPr lang="sk-SK" sz="1600">
                <a:solidFill>
                  <a:srgbClr val="FF0000"/>
                </a:solidFill>
                <a:latin typeface="Times New Roman"/>
                <a:ea typeface="Times New Roman"/>
                <a:cs typeface="Times New Roman"/>
                <a:sym typeface="Times New Roman"/>
              </a:rPr>
              <a:t>Reverse                        B</a:t>
            </a:r>
            <a:endParaRPr/>
          </a:p>
          <a:p>
            <a:pPr indent="-274320" lvl="0" marL="274320" rtl="0" algn="l">
              <a:lnSpc>
                <a:spcPct val="150000"/>
              </a:lnSpc>
              <a:spcBef>
                <a:spcPts val="920"/>
              </a:spcBef>
              <a:spcAft>
                <a:spcPts val="0"/>
              </a:spcAft>
              <a:buSzPts val="1360"/>
              <a:buChar char="⚫"/>
            </a:pPr>
            <a:r>
              <a:rPr lang="sk-SK" sz="1600">
                <a:solidFill>
                  <a:srgbClr val="7030A0"/>
                </a:solidFill>
                <a:latin typeface="Times New Roman"/>
                <a:ea typeface="Times New Roman"/>
                <a:cs typeface="Times New Roman"/>
                <a:sym typeface="Times New Roman"/>
              </a:rPr>
              <a:t>By de hundred, by de tousan</a:t>
            </a:r>
            <a:br>
              <a:rPr lang="sk-SK" sz="1600">
                <a:solidFill>
                  <a:srgbClr val="7030A0"/>
                </a:solidFill>
                <a:latin typeface="Times New Roman"/>
                <a:ea typeface="Times New Roman"/>
                <a:cs typeface="Times New Roman"/>
                <a:sym typeface="Times New Roman"/>
              </a:rPr>
            </a:br>
            <a:r>
              <a:rPr lang="sk-SK" sz="1600">
                <a:solidFill>
                  <a:srgbClr val="FF3399"/>
                </a:solidFill>
                <a:latin typeface="Times New Roman"/>
                <a:ea typeface="Times New Roman"/>
                <a:cs typeface="Times New Roman"/>
                <a:sym typeface="Times New Roman"/>
              </a:rPr>
              <a:t>From country and from town,</a:t>
            </a:r>
            <a:br>
              <a:rPr lang="sk-SK" sz="1600">
                <a:solidFill>
                  <a:srgbClr val="FF3399"/>
                </a:solidFill>
                <a:latin typeface="Times New Roman"/>
                <a:ea typeface="Times New Roman"/>
                <a:cs typeface="Times New Roman"/>
                <a:sym typeface="Times New Roman"/>
              </a:rPr>
            </a:br>
            <a:r>
              <a:rPr lang="sk-SK" sz="1600">
                <a:solidFill>
                  <a:srgbClr val="FF3399"/>
                </a:solidFill>
                <a:latin typeface="Times New Roman"/>
                <a:ea typeface="Times New Roman"/>
                <a:cs typeface="Times New Roman"/>
                <a:sym typeface="Times New Roman"/>
              </a:rPr>
              <a:t>By de ship-load, by de plane load</a:t>
            </a:r>
            <a:br>
              <a:rPr lang="sk-SK" sz="1600">
                <a:solidFill>
                  <a:srgbClr val="7030A0"/>
                </a:solidFill>
                <a:latin typeface="Times New Roman"/>
                <a:ea typeface="Times New Roman"/>
                <a:cs typeface="Times New Roman"/>
                <a:sym typeface="Times New Roman"/>
              </a:rPr>
            </a:br>
            <a:r>
              <a:rPr lang="sk-SK" sz="1600">
                <a:solidFill>
                  <a:srgbClr val="92D050"/>
                </a:solidFill>
                <a:latin typeface="Times New Roman"/>
                <a:ea typeface="Times New Roman"/>
                <a:cs typeface="Times New Roman"/>
                <a:sym typeface="Times New Roman"/>
              </a:rPr>
              <a:t>Jamaica is Englan boun</a:t>
            </a:r>
            <a:r>
              <a:rPr lang="sk-SK" sz="1600">
                <a:latin typeface="Times New Roman"/>
                <a:ea typeface="Times New Roman"/>
                <a:cs typeface="Times New Roman"/>
                <a:sym typeface="Times New Roman"/>
              </a:rPr>
              <a:t>.</a:t>
            </a:r>
            <a:endParaRPr/>
          </a:p>
          <a:p>
            <a:pPr indent="-274320" lvl="0" marL="274320" rtl="0" algn="l">
              <a:lnSpc>
                <a:spcPct val="150000"/>
              </a:lnSpc>
              <a:spcBef>
                <a:spcPts val="920"/>
              </a:spcBef>
              <a:spcAft>
                <a:spcPts val="0"/>
              </a:spcAft>
              <a:buSzPts val="1360"/>
              <a:buChar char="⚫"/>
            </a:pPr>
            <a:r>
              <a:rPr lang="sk-SK" sz="1600">
                <a:solidFill>
                  <a:srgbClr val="F39C35"/>
                </a:solidFill>
                <a:latin typeface="Times New Roman"/>
                <a:ea typeface="Times New Roman"/>
                <a:cs typeface="Times New Roman"/>
                <a:sym typeface="Times New Roman"/>
              </a:rPr>
              <a:t>Dem a pour out a Jamaica</a:t>
            </a:r>
            <a:r>
              <a:rPr lang="sk-SK" sz="1600">
                <a:solidFill>
                  <a:srgbClr val="000000"/>
                </a:solidFill>
                <a:latin typeface="Times New Roman"/>
                <a:ea typeface="Times New Roman"/>
                <a:cs typeface="Times New Roman"/>
                <a:sym typeface="Times New Roman"/>
              </a:rPr>
              <a:t>,</a:t>
            </a:r>
            <a:br>
              <a:rPr lang="sk-SK" sz="1600">
                <a:solidFill>
                  <a:srgbClr val="000000"/>
                </a:solidFill>
                <a:latin typeface="Times New Roman"/>
                <a:ea typeface="Times New Roman"/>
                <a:cs typeface="Times New Roman"/>
                <a:sym typeface="Times New Roman"/>
              </a:rPr>
            </a:br>
            <a:r>
              <a:rPr lang="sk-SK" sz="1600">
                <a:solidFill>
                  <a:srgbClr val="000000"/>
                </a:solidFill>
                <a:latin typeface="Times New Roman"/>
                <a:ea typeface="Times New Roman"/>
                <a:cs typeface="Times New Roman"/>
                <a:sym typeface="Times New Roman"/>
              </a:rPr>
              <a:t>Everybody future plan</a:t>
            </a:r>
            <a:br>
              <a:rPr lang="sk-SK" sz="1600">
                <a:solidFill>
                  <a:srgbClr val="000000"/>
                </a:solidFill>
                <a:latin typeface="Times New Roman"/>
                <a:ea typeface="Times New Roman"/>
                <a:cs typeface="Times New Roman"/>
                <a:sym typeface="Times New Roman"/>
              </a:rPr>
            </a:br>
            <a:r>
              <a:rPr lang="sk-SK" sz="1600">
                <a:solidFill>
                  <a:srgbClr val="000000"/>
                </a:solidFill>
                <a:latin typeface="Times New Roman"/>
                <a:ea typeface="Times New Roman"/>
                <a:cs typeface="Times New Roman"/>
                <a:sym typeface="Times New Roman"/>
              </a:rPr>
              <a:t>Is fe get a big-time job</a:t>
            </a:r>
            <a:br>
              <a:rPr lang="sk-SK" sz="1600">
                <a:solidFill>
                  <a:srgbClr val="000000"/>
                </a:solidFill>
                <a:latin typeface="Times New Roman"/>
                <a:ea typeface="Times New Roman"/>
                <a:cs typeface="Times New Roman"/>
                <a:sym typeface="Times New Roman"/>
              </a:rPr>
            </a:br>
            <a:r>
              <a:rPr lang="sk-SK" sz="1600">
                <a:solidFill>
                  <a:srgbClr val="000000"/>
                </a:solidFill>
                <a:latin typeface="Times New Roman"/>
                <a:ea typeface="Times New Roman"/>
                <a:cs typeface="Times New Roman"/>
                <a:sym typeface="Times New Roman"/>
              </a:rPr>
              <a:t>An settle in de </a:t>
            </a:r>
            <a:r>
              <a:rPr lang="sk-SK" sz="1600">
                <a:solidFill>
                  <a:srgbClr val="0070C0"/>
                </a:solidFill>
                <a:latin typeface="Times New Roman"/>
                <a:ea typeface="Times New Roman"/>
                <a:cs typeface="Times New Roman"/>
                <a:sym typeface="Times New Roman"/>
              </a:rPr>
              <a:t>mother lan.</a:t>
            </a:r>
            <a:endParaRPr/>
          </a:p>
          <a:p>
            <a:pPr indent="-187960" lvl="0" marL="274320" rtl="0" algn="l">
              <a:spcBef>
                <a:spcPts val="920"/>
              </a:spcBef>
              <a:spcAft>
                <a:spcPts val="0"/>
              </a:spcAft>
              <a:buSzPts val="1360"/>
              <a:buNone/>
            </a:pPr>
            <a:r>
              <a:t/>
            </a:r>
            <a:endParaRPr sz="1600">
              <a:latin typeface="Times New Roman"/>
              <a:ea typeface="Times New Roman"/>
              <a:cs typeface="Times New Roman"/>
              <a:sym typeface="Times New Roman"/>
            </a:endParaRPr>
          </a:p>
        </p:txBody>
      </p:sp>
      <p:sp>
        <p:nvSpPr>
          <p:cNvPr id="341" name="Google Shape;341;p15"/>
          <p:cNvSpPr txBox="1"/>
          <p:nvPr>
            <p:ph idx="2" type="body"/>
          </p:nvPr>
        </p:nvSpPr>
        <p:spPr>
          <a:xfrm>
            <a:off x="4800600" y="1371600"/>
            <a:ext cx="4038600" cy="4681728"/>
          </a:xfrm>
          <a:prstGeom prst="rect">
            <a:avLst/>
          </a:prstGeom>
          <a:noFill/>
          <a:ln>
            <a:noFill/>
          </a:ln>
        </p:spPr>
        <p:txBody>
          <a:bodyPr anchorCtr="0" anchor="t" bIns="45700" lIns="91425" spcFirstLastPara="1" rIns="91425" wrap="square" tIns="45700">
            <a:normAutofit/>
          </a:bodyPr>
          <a:lstStyle/>
          <a:p>
            <a:pPr indent="-274320" lvl="0" marL="274320" rtl="0" algn="l">
              <a:spcBef>
                <a:spcPts val="0"/>
              </a:spcBef>
              <a:spcAft>
                <a:spcPts val="0"/>
              </a:spcAft>
              <a:buSzPts val="1360"/>
              <a:buChar char="⚫"/>
            </a:pPr>
            <a:r>
              <a:rPr lang="sk-SK" sz="1600">
                <a:solidFill>
                  <a:srgbClr val="00B050"/>
                </a:solidFill>
                <a:latin typeface="Times New Roman"/>
                <a:ea typeface="Times New Roman"/>
                <a:cs typeface="Times New Roman"/>
                <a:sym typeface="Times New Roman"/>
              </a:rPr>
              <a:t>Miss Mattie = listener</a:t>
            </a:r>
            <a:endParaRPr sz="1600">
              <a:solidFill>
                <a:srgbClr val="00B050"/>
              </a:solidFill>
              <a:latin typeface="Times New Roman"/>
              <a:ea typeface="Times New Roman"/>
              <a:cs typeface="Times New Roman"/>
              <a:sym typeface="Times New Roman"/>
            </a:endParaRPr>
          </a:p>
          <a:p>
            <a:pPr indent="-274320" lvl="0" marL="274320" rtl="0" algn="l">
              <a:spcBef>
                <a:spcPts val="320"/>
              </a:spcBef>
              <a:spcAft>
                <a:spcPts val="0"/>
              </a:spcAft>
              <a:buSzPts val="1360"/>
              <a:buChar char="⚫"/>
            </a:pPr>
            <a:r>
              <a:rPr lang="sk-SK" sz="1600">
                <a:latin typeface="Times New Roman"/>
                <a:ea typeface="Times New Roman"/>
                <a:cs typeface="Times New Roman"/>
                <a:sym typeface="Times New Roman"/>
              </a:rPr>
              <a:t>speaker = an unknown native Jamaican</a:t>
            </a:r>
            <a:endParaRPr sz="1600">
              <a:latin typeface="Times New Roman"/>
              <a:ea typeface="Times New Roman"/>
              <a:cs typeface="Times New Roman"/>
              <a:sym typeface="Times New Roman"/>
            </a:endParaRPr>
          </a:p>
          <a:p>
            <a:pPr indent="-274320" lvl="0" marL="274320" rtl="0" algn="l">
              <a:spcBef>
                <a:spcPts val="320"/>
              </a:spcBef>
              <a:spcAft>
                <a:spcPts val="0"/>
              </a:spcAft>
              <a:buSzPts val="1360"/>
              <a:buChar char="⚫"/>
            </a:pPr>
            <a:r>
              <a:rPr lang="sk-SK" sz="1600">
                <a:solidFill>
                  <a:srgbClr val="92D050"/>
                </a:solidFill>
                <a:latin typeface="Times New Roman"/>
                <a:ea typeface="Times New Roman"/>
                <a:cs typeface="Times New Roman"/>
                <a:sym typeface="Times New Roman"/>
              </a:rPr>
              <a:t>Simile, metaphor </a:t>
            </a:r>
            <a:r>
              <a:rPr lang="sk-SK" sz="1600">
                <a:latin typeface="Times New Roman"/>
                <a:ea typeface="Times New Roman"/>
                <a:cs typeface="Times New Roman"/>
                <a:sym typeface="Times New Roman"/>
              </a:rPr>
              <a:t>(heart will burst)</a:t>
            </a:r>
            <a:endParaRPr sz="1600">
              <a:solidFill>
                <a:srgbClr val="92D050"/>
              </a:solidFill>
              <a:latin typeface="Times New Roman"/>
              <a:ea typeface="Times New Roman"/>
              <a:cs typeface="Times New Roman"/>
              <a:sym typeface="Times New Roman"/>
            </a:endParaRPr>
          </a:p>
          <a:p>
            <a:pPr indent="-187960" lvl="0" marL="274320" rtl="0" algn="l">
              <a:spcBef>
                <a:spcPts val="320"/>
              </a:spcBef>
              <a:spcAft>
                <a:spcPts val="0"/>
              </a:spcAft>
              <a:buSzPts val="1360"/>
              <a:buNone/>
            </a:pPr>
            <a:r>
              <a:t/>
            </a:r>
            <a:endParaRPr sz="1600">
              <a:latin typeface="Times New Roman"/>
              <a:ea typeface="Times New Roman"/>
              <a:cs typeface="Times New Roman"/>
              <a:sym typeface="Times New Roman"/>
            </a:endParaRPr>
          </a:p>
          <a:p>
            <a:pPr indent="-187960" lvl="0" marL="274320" rtl="0" algn="l">
              <a:spcBef>
                <a:spcPts val="320"/>
              </a:spcBef>
              <a:spcAft>
                <a:spcPts val="0"/>
              </a:spcAft>
              <a:buSzPts val="1360"/>
              <a:buNone/>
            </a:pPr>
            <a:r>
              <a:t/>
            </a:r>
            <a:endParaRPr sz="1600">
              <a:latin typeface="Times New Roman"/>
              <a:ea typeface="Times New Roman"/>
              <a:cs typeface="Times New Roman"/>
              <a:sym typeface="Times New Roman"/>
            </a:endParaRPr>
          </a:p>
          <a:p>
            <a:pPr indent="-187960" lvl="0" marL="274320" rtl="0" algn="l">
              <a:spcBef>
                <a:spcPts val="320"/>
              </a:spcBef>
              <a:spcAft>
                <a:spcPts val="0"/>
              </a:spcAft>
              <a:buSzPts val="1360"/>
              <a:buNone/>
            </a:pPr>
            <a:r>
              <a:t/>
            </a:r>
            <a:endParaRPr sz="1600">
              <a:latin typeface="Times New Roman"/>
              <a:ea typeface="Times New Roman"/>
              <a:cs typeface="Times New Roman"/>
              <a:sym typeface="Times New Roman"/>
            </a:endParaRPr>
          </a:p>
          <a:p>
            <a:pPr indent="-187960" lvl="0" marL="274320" rtl="0" algn="l">
              <a:spcBef>
                <a:spcPts val="320"/>
              </a:spcBef>
              <a:spcAft>
                <a:spcPts val="0"/>
              </a:spcAft>
              <a:buSzPts val="1360"/>
              <a:buNone/>
            </a:pPr>
            <a:r>
              <a:t/>
            </a:r>
            <a:endParaRPr sz="1600">
              <a:latin typeface="Times New Roman"/>
              <a:ea typeface="Times New Roman"/>
              <a:cs typeface="Times New Roman"/>
              <a:sym typeface="Times New Roman"/>
            </a:endParaRPr>
          </a:p>
          <a:p>
            <a:pPr indent="-274320" lvl="0" marL="274320" rtl="0" algn="l">
              <a:spcBef>
                <a:spcPts val="320"/>
              </a:spcBef>
              <a:spcAft>
                <a:spcPts val="0"/>
              </a:spcAft>
              <a:buSzPts val="1360"/>
              <a:buChar char="⚫"/>
            </a:pPr>
            <a:r>
              <a:rPr lang="sk-SK" sz="1600">
                <a:solidFill>
                  <a:srgbClr val="7030A0"/>
                </a:solidFill>
                <a:latin typeface="Times New Roman"/>
                <a:ea typeface="Times New Roman"/>
                <a:cs typeface="Times New Roman"/>
                <a:sym typeface="Times New Roman"/>
              </a:rPr>
              <a:t>Amplification</a:t>
            </a:r>
            <a:endParaRPr sz="1600">
              <a:solidFill>
                <a:srgbClr val="7030A0"/>
              </a:solidFill>
              <a:latin typeface="Times New Roman"/>
              <a:ea typeface="Times New Roman"/>
              <a:cs typeface="Times New Roman"/>
              <a:sym typeface="Times New Roman"/>
            </a:endParaRPr>
          </a:p>
          <a:p>
            <a:pPr indent="-274320" lvl="0" marL="274320" rtl="0" algn="l">
              <a:spcBef>
                <a:spcPts val="320"/>
              </a:spcBef>
              <a:spcAft>
                <a:spcPts val="0"/>
              </a:spcAft>
              <a:buSzPts val="1360"/>
              <a:buChar char="⚫"/>
            </a:pPr>
            <a:r>
              <a:rPr lang="sk-SK" sz="1600">
                <a:solidFill>
                  <a:srgbClr val="FF3399"/>
                </a:solidFill>
                <a:latin typeface="Times New Roman"/>
                <a:ea typeface="Times New Roman"/>
                <a:cs typeface="Times New Roman"/>
                <a:sym typeface="Times New Roman"/>
              </a:rPr>
              <a:t>Parallelism = repetition of similar phrases</a:t>
            </a:r>
            <a:endParaRPr sz="1600">
              <a:solidFill>
                <a:srgbClr val="FF3399"/>
              </a:solidFill>
              <a:latin typeface="Times New Roman"/>
              <a:ea typeface="Times New Roman"/>
              <a:cs typeface="Times New Roman"/>
              <a:sym typeface="Times New Roman"/>
            </a:endParaRPr>
          </a:p>
          <a:p>
            <a:pPr indent="-274320" lvl="0" marL="274320" rtl="0" algn="l">
              <a:spcBef>
                <a:spcPts val="320"/>
              </a:spcBef>
              <a:spcAft>
                <a:spcPts val="0"/>
              </a:spcAft>
              <a:buSzPts val="1360"/>
              <a:buChar char="⚫"/>
            </a:pPr>
            <a:r>
              <a:rPr lang="sk-SK" sz="1600">
                <a:solidFill>
                  <a:srgbClr val="92D050"/>
                </a:solidFill>
                <a:latin typeface="Times New Roman"/>
                <a:ea typeface="Times New Roman"/>
                <a:cs typeface="Times New Roman"/>
                <a:sym typeface="Times New Roman"/>
              </a:rPr>
              <a:t>personification</a:t>
            </a:r>
            <a:endParaRPr sz="1600">
              <a:solidFill>
                <a:srgbClr val="92D050"/>
              </a:solidFill>
              <a:latin typeface="Times New Roman"/>
              <a:ea typeface="Times New Roman"/>
              <a:cs typeface="Times New Roman"/>
              <a:sym typeface="Times New Roman"/>
            </a:endParaRPr>
          </a:p>
          <a:p>
            <a:pPr indent="-187960" lvl="0" marL="274320" rtl="0" algn="l">
              <a:spcBef>
                <a:spcPts val="320"/>
              </a:spcBef>
              <a:spcAft>
                <a:spcPts val="0"/>
              </a:spcAft>
              <a:buSzPts val="1360"/>
              <a:buNone/>
            </a:pPr>
            <a:r>
              <a:t/>
            </a:r>
            <a:endParaRPr sz="1600">
              <a:solidFill>
                <a:srgbClr val="FF3399"/>
              </a:solidFill>
              <a:latin typeface="Times New Roman"/>
              <a:ea typeface="Times New Roman"/>
              <a:cs typeface="Times New Roman"/>
              <a:sym typeface="Times New Roman"/>
            </a:endParaRPr>
          </a:p>
          <a:p>
            <a:pPr indent="-187960" lvl="0" marL="274320" rtl="0" algn="l">
              <a:spcBef>
                <a:spcPts val="320"/>
              </a:spcBef>
              <a:spcAft>
                <a:spcPts val="0"/>
              </a:spcAft>
              <a:buSzPts val="1360"/>
              <a:buNone/>
            </a:pPr>
            <a:r>
              <a:t/>
            </a:r>
            <a:endParaRPr sz="1600">
              <a:solidFill>
                <a:srgbClr val="FF3399"/>
              </a:solidFill>
              <a:latin typeface="Times New Roman"/>
              <a:ea typeface="Times New Roman"/>
              <a:cs typeface="Times New Roman"/>
              <a:sym typeface="Times New Roman"/>
            </a:endParaRPr>
          </a:p>
          <a:p>
            <a:pPr indent="-274320" lvl="0" marL="274320" rtl="0" algn="l">
              <a:spcBef>
                <a:spcPts val="320"/>
              </a:spcBef>
              <a:spcAft>
                <a:spcPts val="0"/>
              </a:spcAft>
              <a:buSzPts val="1360"/>
              <a:buChar char="⚫"/>
            </a:pPr>
            <a:r>
              <a:rPr lang="sk-SK" sz="1600">
                <a:solidFill>
                  <a:srgbClr val="F39C35"/>
                </a:solidFill>
                <a:latin typeface="Times New Roman"/>
                <a:ea typeface="Times New Roman"/>
                <a:cs typeface="Times New Roman"/>
                <a:sym typeface="Times New Roman"/>
              </a:rPr>
              <a:t>Reverse personification = people have qualities of </a:t>
            </a:r>
            <a:r>
              <a:rPr lang="sk-SK" sz="1600">
                <a:solidFill>
                  <a:srgbClr val="F39C35"/>
                </a:solidFill>
                <a:latin typeface="Times New Roman"/>
                <a:ea typeface="Times New Roman"/>
                <a:cs typeface="Times New Roman"/>
                <a:sym typeface="Times New Roman"/>
              </a:rPr>
              <a:t>nonliving</a:t>
            </a:r>
            <a:r>
              <a:rPr lang="sk-SK" sz="1600">
                <a:solidFill>
                  <a:srgbClr val="F39C35"/>
                </a:solidFill>
                <a:latin typeface="Times New Roman"/>
                <a:ea typeface="Times New Roman"/>
                <a:cs typeface="Times New Roman"/>
                <a:sym typeface="Times New Roman"/>
              </a:rPr>
              <a:t> objects</a:t>
            </a:r>
            <a:endParaRPr sz="1600">
              <a:solidFill>
                <a:srgbClr val="F39C35"/>
              </a:solidFill>
              <a:latin typeface="Times New Roman"/>
              <a:ea typeface="Times New Roman"/>
              <a:cs typeface="Times New Roman"/>
              <a:sym typeface="Times New Roman"/>
            </a:endParaRPr>
          </a:p>
          <a:p>
            <a:pPr indent="-187960" lvl="0" marL="274320" rtl="0" algn="l">
              <a:spcBef>
                <a:spcPts val="320"/>
              </a:spcBef>
              <a:spcAft>
                <a:spcPts val="0"/>
              </a:spcAft>
              <a:buSzPts val="1360"/>
              <a:buNone/>
            </a:pPr>
            <a:r>
              <a:t/>
            </a:r>
            <a:endParaRPr sz="1600">
              <a:solidFill>
                <a:srgbClr val="F39C35"/>
              </a:solidFill>
              <a:latin typeface="Times New Roman"/>
              <a:ea typeface="Times New Roman"/>
              <a:cs typeface="Times New Roman"/>
              <a:sym typeface="Times New Roman"/>
            </a:endParaRPr>
          </a:p>
          <a:p>
            <a:pPr indent="-274320" lvl="0" marL="274320" rtl="0" algn="l">
              <a:spcBef>
                <a:spcPts val="320"/>
              </a:spcBef>
              <a:spcAft>
                <a:spcPts val="0"/>
              </a:spcAft>
              <a:buSzPts val="1360"/>
              <a:buChar char="⚫"/>
            </a:pPr>
            <a:r>
              <a:rPr lang="sk-SK" sz="1600">
                <a:solidFill>
                  <a:srgbClr val="0070C0"/>
                </a:solidFill>
                <a:latin typeface="Times New Roman"/>
                <a:ea typeface="Times New Roman"/>
                <a:cs typeface="Times New Roman"/>
                <a:sym typeface="Times New Roman"/>
              </a:rPr>
              <a:t>Periphrasis = England = mother land</a:t>
            </a:r>
            <a:endParaRPr sz="1600">
              <a:solidFill>
                <a:srgbClr val="0070C0"/>
              </a:solidFill>
              <a:latin typeface="Times New Roman"/>
              <a:ea typeface="Times New Roman"/>
              <a:cs typeface="Times New Roman"/>
              <a:sym typeface="Times New Roman"/>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5" name="Shape 345"/>
        <p:cNvGrpSpPr/>
        <p:nvPr/>
      </p:nvGrpSpPr>
      <p:grpSpPr>
        <a:xfrm>
          <a:off x="0" y="0"/>
          <a:ext cx="0" cy="0"/>
          <a:chOff x="0" y="0"/>
          <a:chExt cx="0" cy="0"/>
        </a:xfrm>
      </p:grpSpPr>
      <p:sp>
        <p:nvSpPr>
          <p:cNvPr id="346" name="Google Shape;346;p16"/>
          <p:cNvSpPr txBox="1"/>
          <p:nvPr>
            <p:ph type="title"/>
          </p:nvPr>
        </p:nvSpPr>
        <p:spPr>
          <a:xfrm>
            <a:off x="301752" y="228600"/>
            <a:ext cx="8534400" cy="758952"/>
          </a:xfrm>
          <a:prstGeom prst="rect">
            <a:avLst/>
          </a:prstGeom>
          <a:noFill/>
          <a:ln>
            <a:noFill/>
          </a:ln>
        </p:spPr>
        <p:txBody>
          <a:bodyPr anchorCtr="0" anchor="b" bIns="45700" lIns="91425" spcFirstLastPara="1" rIns="91425" wrap="square" tIns="45700">
            <a:normAutofit/>
          </a:bodyPr>
          <a:lstStyle/>
          <a:p>
            <a:pPr indent="0" lvl="0" marL="0" rtl="0" algn="ctr">
              <a:spcBef>
                <a:spcPts val="0"/>
              </a:spcBef>
              <a:spcAft>
                <a:spcPts val="0"/>
              </a:spcAft>
              <a:buClr>
                <a:srgbClr val="935409"/>
              </a:buClr>
              <a:buSzPts val="3300"/>
              <a:buFont typeface="Corben"/>
              <a:buNone/>
            </a:pPr>
            <a:r>
              <a:rPr lang="sk-SK">
                <a:solidFill>
                  <a:srgbClr val="935409"/>
                </a:solidFill>
                <a:latin typeface="Corben"/>
                <a:ea typeface="Corben"/>
                <a:cs typeface="Corben"/>
                <a:sym typeface="Corben"/>
              </a:rPr>
              <a:t>Colonization in Reverse</a:t>
            </a:r>
            <a:endParaRPr/>
          </a:p>
        </p:txBody>
      </p:sp>
      <p:sp>
        <p:nvSpPr>
          <p:cNvPr id="347" name="Google Shape;347;p16"/>
          <p:cNvSpPr txBox="1"/>
          <p:nvPr>
            <p:ph idx="1" type="body"/>
          </p:nvPr>
        </p:nvSpPr>
        <p:spPr>
          <a:xfrm>
            <a:off x="301752" y="1371600"/>
            <a:ext cx="4038600" cy="4681728"/>
          </a:xfrm>
          <a:prstGeom prst="rect">
            <a:avLst/>
          </a:prstGeom>
          <a:noFill/>
          <a:ln>
            <a:noFill/>
          </a:ln>
        </p:spPr>
        <p:txBody>
          <a:bodyPr anchorCtr="0" anchor="t" bIns="45700" lIns="91425" spcFirstLastPara="1" rIns="91425" wrap="square" tIns="45700">
            <a:noAutofit/>
          </a:bodyPr>
          <a:lstStyle/>
          <a:p>
            <a:pPr indent="-274320" lvl="0" marL="274320" rtl="0" algn="l">
              <a:lnSpc>
                <a:spcPct val="150000"/>
              </a:lnSpc>
              <a:spcBef>
                <a:spcPts val="0"/>
              </a:spcBef>
              <a:spcAft>
                <a:spcPts val="0"/>
              </a:spcAft>
              <a:buSzPts val="1360"/>
              <a:buChar char="⚫"/>
            </a:pPr>
            <a:r>
              <a:rPr lang="sk-SK" sz="1600">
                <a:latin typeface="Times New Roman"/>
                <a:ea typeface="Times New Roman"/>
                <a:cs typeface="Times New Roman"/>
                <a:sym typeface="Times New Roman"/>
              </a:rPr>
              <a:t>What an islan! What a people!    </a:t>
            </a:r>
            <a:br>
              <a:rPr lang="sk-SK" sz="1600">
                <a:latin typeface="Times New Roman"/>
                <a:ea typeface="Times New Roman"/>
                <a:cs typeface="Times New Roman"/>
                <a:sym typeface="Times New Roman"/>
              </a:rPr>
            </a:br>
            <a:r>
              <a:rPr lang="sk-SK" sz="1600">
                <a:latin typeface="Times New Roman"/>
                <a:ea typeface="Times New Roman"/>
                <a:cs typeface="Times New Roman"/>
                <a:sym typeface="Times New Roman"/>
              </a:rPr>
              <a:t>Man an woman, old an young     </a:t>
            </a:r>
            <a:br>
              <a:rPr lang="sk-SK" sz="1600">
                <a:latin typeface="Times New Roman"/>
                <a:ea typeface="Times New Roman"/>
                <a:cs typeface="Times New Roman"/>
                <a:sym typeface="Times New Roman"/>
              </a:rPr>
            </a:br>
            <a:r>
              <a:rPr lang="sk-SK" sz="1600">
                <a:latin typeface="Times New Roman"/>
                <a:ea typeface="Times New Roman"/>
                <a:cs typeface="Times New Roman"/>
                <a:sym typeface="Times New Roman"/>
              </a:rPr>
              <a:t>Jus a pack dem bag an baggage  </a:t>
            </a:r>
            <a:br>
              <a:rPr lang="sk-SK" sz="1600">
                <a:latin typeface="Times New Roman"/>
                <a:ea typeface="Times New Roman"/>
                <a:cs typeface="Times New Roman"/>
                <a:sym typeface="Times New Roman"/>
              </a:rPr>
            </a:br>
            <a:r>
              <a:rPr lang="sk-SK" sz="1600">
                <a:latin typeface="Times New Roman"/>
                <a:ea typeface="Times New Roman"/>
                <a:cs typeface="Times New Roman"/>
                <a:sym typeface="Times New Roman"/>
              </a:rPr>
              <a:t>An turn history upside dung!      </a:t>
            </a:r>
            <a:endParaRPr/>
          </a:p>
          <a:p>
            <a:pPr indent="-274320" lvl="0" marL="274320" rtl="0" algn="l">
              <a:lnSpc>
                <a:spcPct val="150000"/>
              </a:lnSpc>
              <a:spcBef>
                <a:spcPts val="920"/>
              </a:spcBef>
              <a:spcAft>
                <a:spcPts val="0"/>
              </a:spcAft>
              <a:buSzPts val="1360"/>
              <a:buChar char="⚫"/>
            </a:pPr>
            <a:r>
              <a:rPr lang="sk-SK" sz="1600">
                <a:latin typeface="Times New Roman"/>
                <a:ea typeface="Times New Roman"/>
                <a:cs typeface="Times New Roman"/>
                <a:sym typeface="Times New Roman"/>
              </a:rPr>
              <a:t>Some people doan like travel,</a:t>
            </a:r>
            <a:br>
              <a:rPr lang="sk-SK" sz="1600">
                <a:latin typeface="Times New Roman"/>
                <a:ea typeface="Times New Roman"/>
                <a:cs typeface="Times New Roman"/>
                <a:sym typeface="Times New Roman"/>
              </a:rPr>
            </a:br>
            <a:r>
              <a:rPr lang="sk-SK" sz="1600">
                <a:latin typeface="Times New Roman"/>
                <a:ea typeface="Times New Roman"/>
                <a:cs typeface="Times New Roman"/>
                <a:sym typeface="Times New Roman"/>
              </a:rPr>
              <a:t>But fe show dem loyalty</a:t>
            </a:r>
            <a:br>
              <a:rPr lang="sk-SK" sz="1600">
                <a:latin typeface="Times New Roman"/>
                <a:ea typeface="Times New Roman"/>
                <a:cs typeface="Times New Roman"/>
                <a:sym typeface="Times New Roman"/>
              </a:rPr>
            </a:br>
            <a:r>
              <a:rPr lang="sk-SK" sz="1600">
                <a:latin typeface="Times New Roman"/>
                <a:ea typeface="Times New Roman"/>
                <a:cs typeface="Times New Roman"/>
                <a:sym typeface="Times New Roman"/>
              </a:rPr>
              <a:t>Dem all a open up cheap-fare-</a:t>
            </a:r>
            <a:br>
              <a:rPr lang="sk-SK" sz="1600">
                <a:latin typeface="Times New Roman"/>
                <a:ea typeface="Times New Roman"/>
                <a:cs typeface="Times New Roman"/>
                <a:sym typeface="Times New Roman"/>
              </a:rPr>
            </a:br>
            <a:r>
              <a:rPr lang="sk-SK" sz="1600">
                <a:latin typeface="Times New Roman"/>
                <a:ea typeface="Times New Roman"/>
                <a:cs typeface="Times New Roman"/>
                <a:sym typeface="Times New Roman"/>
              </a:rPr>
              <a:t>To-England agency.</a:t>
            </a:r>
            <a:endParaRPr/>
          </a:p>
          <a:p>
            <a:pPr indent="-274320" lvl="0" marL="274320" rtl="0" algn="l">
              <a:lnSpc>
                <a:spcPct val="150000"/>
              </a:lnSpc>
              <a:spcBef>
                <a:spcPts val="920"/>
              </a:spcBef>
              <a:spcAft>
                <a:spcPts val="0"/>
              </a:spcAft>
              <a:buSzPts val="1360"/>
              <a:buChar char="⚫"/>
            </a:pPr>
            <a:r>
              <a:rPr lang="sk-SK" sz="1600">
                <a:latin typeface="Times New Roman"/>
                <a:ea typeface="Times New Roman"/>
                <a:cs typeface="Times New Roman"/>
                <a:sym typeface="Times New Roman"/>
              </a:rPr>
              <a:t>An week by week dem shippin off</a:t>
            </a:r>
            <a:br>
              <a:rPr lang="sk-SK" sz="1600">
                <a:latin typeface="Times New Roman"/>
                <a:ea typeface="Times New Roman"/>
                <a:cs typeface="Times New Roman"/>
                <a:sym typeface="Times New Roman"/>
              </a:rPr>
            </a:br>
            <a:r>
              <a:rPr lang="sk-SK" sz="1600">
                <a:latin typeface="Times New Roman"/>
                <a:ea typeface="Times New Roman"/>
                <a:cs typeface="Times New Roman"/>
                <a:sym typeface="Times New Roman"/>
              </a:rPr>
              <a:t>Dem countryman like fire,</a:t>
            </a:r>
            <a:br>
              <a:rPr lang="sk-SK" sz="1600">
                <a:latin typeface="Times New Roman"/>
                <a:ea typeface="Times New Roman"/>
                <a:cs typeface="Times New Roman"/>
                <a:sym typeface="Times New Roman"/>
              </a:rPr>
            </a:br>
            <a:r>
              <a:rPr lang="sk-SK" sz="1600">
                <a:latin typeface="Times New Roman"/>
                <a:ea typeface="Times New Roman"/>
                <a:cs typeface="Times New Roman"/>
                <a:sym typeface="Times New Roman"/>
              </a:rPr>
              <a:t>Fe immigrate an populate</a:t>
            </a:r>
            <a:br>
              <a:rPr lang="sk-SK" sz="1600">
                <a:latin typeface="Times New Roman"/>
                <a:ea typeface="Times New Roman"/>
                <a:cs typeface="Times New Roman"/>
                <a:sym typeface="Times New Roman"/>
              </a:rPr>
            </a:br>
            <a:r>
              <a:rPr lang="sk-SK" sz="1600">
                <a:latin typeface="Times New Roman"/>
                <a:ea typeface="Times New Roman"/>
                <a:cs typeface="Times New Roman"/>
                <a:sym typeface="Times New Roman"/>
              </a:rPr>
              <a:t>De seat a de Empire.</a:t>
            </a:r>
            <a:endParaRPr/>
          </a:p>
          <a:p>
            <a:pPr indent="-187960" lvl="0" marL="274320" rtl="0" algn="l">
              <a:spcBef>
                <a:spcPts val="920"/>
              </a:spcBef>
              <a:spcAft>
                <a:spcPts val="0"/>
              </a:spcAft>
              <a:buSzPts val="1360"/>
              <a:buNone/>
            </a:pPr>
            <a:r>
              <a:t/>
            </a:r>
            <a:endParaRPr sz="1600">
              <a:latin typeface="Times New Roman"/>
              <a:ea typeface="Times New Roman"/>
              <a:cs typeface="Times New Roman"/>
              <a:sym typeface="Times New Roman"/>
            </a:endParaRPr>
          </a:p>
        </p:txBody>
      </p:sp>
      <p:sp>
        <p:nvSpPr>
          <p:cNvPr id="348" name="Google Shape;348;p16"/>
          <p:cNvSpPr txBox="1"/>
          <p:nvPr>
            <p:ph idx="2" type="body"/>
          </p:nvPr>
        </p:nvSpPr>
        <p:spPr>
          <a:xfrm>
            <a:off x="4800600" y="1371600"/>
            <a:ext cx="4038600" cy="4681728"/>
          </a:xfrm>
          <a:prstGeom prst="rect">
            <a:avLst/>
          </a:prstGeom>
          <a:noFill/>
          <a:ln>
            <a:noFill/>
          </a:ln>
        </p:spPr>
        <p:txBody>
          <a:bodyPr anchorCtr="0" anchor="t" bIns="45700" lIns="91425" spcFirstLastPara="1" rIns="91425" wrap="square" tIns="45700">
            <a:normAutofit/>
          </a:bodyPr>
          <a:lstStyle/>
          <a:p>
            <a:pPr indent="-139382" lvl="0" marL="274320" rtl="0" algn="l">
              <a:spcBef>
                <a:spcPts val="0"/>
              </a:spcBef>
              <a:spcAft>
                <a:spcPts val="0"/>
              </a:spcAft>
              <a:buSzPts val="2125"/>
              <a:buNone/>
            </a:pPr>
            <a:r>
              <a:t/>
            </a:r>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2" name="Shape 352"/>
        <p:cNvGrpSpPr/>
        <p:nvPr/>
      </p:nvGrpSpPr>
      <p:grpSpPr>
        <a:xfrm>
          <a:off x="0" y="0"/>
          <a:ext cx="0" cy="0"/>
          <a:chOff x="0" y="0"/>
          <a:chExt cx="0" cy="0"/>
        </a:xfrm>
      </p:grpSpPr>
      <p:sp>
        <p:nvSpPr>
          <p:cNvPr id="353" name="Google Shape;353;p17"/>
          <p:cNvSpPr txBox="1"/>
          <p:nvPr>
            <p:ph type="title"/>
          </p:nvPr>
        </p:nvSpPr>
        <p:spPr>
          <a:xfrm>
            <a:off x="301752" y="228600"/>
            <a:ext cx="8534400" cy="758952"/>
          </a:xfrm>
          <a:prstGeom prst="rect">
            <a:avLst/>
          </a:prstGeom>
          <a:noFill/>
          <a:ln>
            <a:noFill/>
          </a:ln>
        </p:spPr>
        <p:txBody>
          <a:bodyPr anchorCtr="0" anchor="b" bIns="45700" lIns="91425" spcFirstLastPara="1" rIns="91425" wrap="square" tIns="45700">
            <a:normAutofit/>
          </a:bodyPr>
          <a:lstStyle/>
          <a:p>
            <a:pPr indent="0" lvl="0" marL="0" rtl="0" algn="ctr">
              <a:spcBef>
                <a:spcPts val="0"/>
              </a:spcBef>
              <a:spcAft>
                <a:spcPts val="0"/>
              </a:spcAft>
              <a:buClr>
                <a:srgbClr val="935409"/>
              </a:buClr>
              <a:buSzPts val="3300"/>
              <a:buFont typeface="Corben"/>
              <a:buNone/>
            </a:pPr>
            <a:r>
              <a:rPr lang="sk-SK">
                <a:solidFill>
                  <a:srgbClr val="935409"/>
                </a:solidFill>
                <a:latin typeface="Corben"/>
                <a:ea typeface="Corben"/>
                <a:cs typeface="Corben"/>
                <a:sym typeface="Corben"/>
              </a:rPr>
              <a:t>Colonization in Reverse</a:t>
            </a:r>
            <a:endParaRPr/>
          </a:p>
        </p:txBody>
      </p:sp>
      <p:sp>
        <p:nvSpPr>
          <p:cNvPr id="354" name="Google Shape;354;p17"/>
          <p:cNvSpPr txBox="1"/>
          <p:nvPr>
            <p:ph idx="1" type="body"/>
          </p:nvPr>
        </p:nvSpPr>
        <p:spPr>
          <a:xfrm>
            <a:off x="301752" y="1371600"/>
            <a:ext cx="4038600" cy="4681728"/>
          </a:xfrm>
          <a:prstGeom prst="rect">
            <a:avLst/>
          </a:prstGeom>
          <a:noFill/>
          <a:ln>
            <a:noFill/>
          </a:ln>
        </p:spPr>
        <p:txBody>
          <a:bodyPr anchorCtr="0" anchor="t" bIns="45700" lIns="91425" spcFirstLastPara="1" rIns="91425" wrap="square" tIns="45700">
            <a:noAutofit/>
          </a:bodyPr>
          <a:lstStyle/>
          <a:p>
            <a:pPr indent="-274320" lvl="0" marL="274320" rtl="0" algn="l">
              <a:lnSpc>
                <a:spcPct val="150000"/>
              </a:lnSpc>
              <a:spcBef>
                <a:spcPts val="0"/>
              </a:spcBef>
              <a:spcAft>
                <a:spcPts val="0"/>
              </a:spcAft>
              <a:buSzPts val="1360"/>
              <a:buChar char="⚫"/>
            </a:pPr>
            <a:r>
              <a:rPr lang="sk-SK" sz="1600">
                <a:solidFill>
                  <a:srgbClr val="FF0000"/>
                </a:solidFill>
                <a:latin typeface="Times New Roman"/>
                <a:ea typeface="Times New Roman"/>
                <a:cs typeface="Times New Roman"/>
                <a:sym typeface="Times New Roman"/>
              </a:rPr>
              <a:t>What an islan! What a people!    </a:t>
            </a:r>
            <a:br>
              <a:rPr lang="sk-SK" sz="1600">
                <a:latin typeface="Times New Roman"/>
                <a:ea typeface="Times New Roman"/>
                <a:cs typeface="Times New Roman"/>
                <a:sym typeface="Times New Roman"/>
              </a:rPr>
            </a:br>
            <a:r>
              <a:rPr lang="sk-SK" sz="1600">
                <a:solidFill>
                  <a:srgbClr val="FFC000"/>
                </a:solidFill>
                <a:latin typeface="Times New Roman"/>
                <a:ea typeface="Times New Roman"/>
                <a:cs typeface="Times New Roman"/>
                <a:sym typeface="Times New Roman"/>
              </a:rPr>
              <a:t>Man an woman, old an young     </a:t>
            </a:r>
            <a:br>
              <a:rPr lang="sk-SK" sz="1600">
                <a:latin typeface="Times New Roman"/>
                <a:ea typeface="Times New Roman"/>
                <a:cs typeface="Times New Roman"/>
                <a:sym typeface="Times New Roman"/>
              </a:rPr>
            </a:br>
            <a:r>
              <a:rPr lang="sk-SK" sz="1600">
                <a:latin typeface="Times New Roman"/>
                <a:ea typeface="Times New Roman"/>
                <a:cs typeface="Times New Roman"/>
                <a:sym typeface="Times New Roman"/>
              </a:rPr>
              <a:t>Jus a pack dem bag an baggage  </a:t>
            </a:r>
            <a:br>
              <a:rPr lang="sk-SK" sz="1600">
                <a:latin typeface="Times New Roman"/>
                <a:ea typeface="Times New Roman"/>
                <a:cs typeface="Times New Roman"/>
                <a:sym typeface="Times New Roman"/>
              </a:rPr>
            </a:br>
            <a:r>
              <a:rPr lang="sk-SK" sz="1600">
                <a:latin typeface="Times New Roman"/>
                <a:ea typeface="Times New Roman"/>
                <a:cs typeface="Times New Roman"/>
                <a:sym typeface="Times New Roman"/>
              </a:rPr>
              <a:t>An turn history upside dung!      </a:t>
            </a:r>
            <a:endParaRPr/>
          </a:p>
          <a:p>
            <a:pPr indent="-274320" lvl="0" marL="274320" rtl="0" algn="l">
              <a:lnSpc>
                <a:spcPct val="150000"/>
              </a:lnSpc>
              <a:spcBef>
                <a:spcPts val="920"/>
              </a:spcBef>
              <a:spcAft>
                <a:spcPts val="0"/>
              </a:spcAft>
              <a:buSzPts val="1360"/>
              <a:buChar char="⚫"/>
            </a:pPr>
            <a:r>
              <a:rPr lang="sk-SK" sz="1600">
                <a:latin typeface="Times New Roman"/>
                <a:ea typeface="Times New Roman"/>
                <a:cs typeface="Times New Roman"/>
                <a:sym typeface="Times New Roman"/>
              </a:rPr>
              <a:t>Some people doan like travel,</a:t>
            </a:r>
            <a:br>
              <a:rPr lang="sk-SK" sz="1600">
                <a:latin typeface="Times New Roman"/>
                <a:ea typeface="Times New Roman"/>
                <a:cs typeface="Times New Roman"/>
                <a:sym typeface="Times New Roman"/>
              </a:rPr>
            </a:br>
            <a:r>
              <a:rPr lang="sk-SK" sz="1600">
                <a:latin typeface="Times New Roman"/>
                <a:ea typeface="Times New Roman"/>
                <a:cs typeface="Times New Roman"/>
                <a:sym typeface="Times New Roman"/>
              </a:rPr>
              <a:t>But fe show dem loyalty</a:t>
            </a:r>
            <a:br>
              <a:rPr lang="sk-SK" sz="1600">
                <a:latin typeface="Times New Roman"/>
                <a:ea typeface="Times New Roman"/>
                <a:cs typeface="Times New Roman"/>
                <a:sym typeface="Times New Roman"/>
              </a:rPr>
            </a:br>
            <a:r>
              <a:rPr lang="sk-SK" sz="1600">
                <a:latin typeface="Times New Roman"/>
                <a:ea typeface="Times New Roman"/>
                <a:cs typeface="Times New Roman"/>
                <a:sym typeface="Times New Roman"/>
              </a:rPr>
              <a:t>Dem all a open up cheap-fare-</a:t>
            </a:r>
            <a:br>
              <a:rPr lang="sk-SK" sz="1600">
                <a:latin typeface="Times New Roman"/>
                <a:ea typeface="Times New Roman"/>
                <a:cs typeface="Times New Roman"/>
                <a:sym typeface="Times New Roman"/>
              </a:rPr>
            </a:br>
            <a:r>
              <a:rPr lang="sk-SK" sz="1600">
                <a:latin typeface="Times New Roman"/>
                <a:ea typeface="Times New Roman"/>
                <a:cs typeface="Times New Roman"/>
                <a:sym typeface="Times New Roman"/>
              </a:rPr>
              <a:t>To-England agency.</a:t>
            </a:r>
            <a:endParaRPr/>
          </a:p>
          <a:p>
            <a:pPr indent="-274320" lvl="0" marL="274320" rtl="0" algn="l">
              <a:lnSpc>
                <a:spcPct val="150000"/>
              </a:lnSpc>
              <a:spcBef>
                <a:spcPts val="920"/>
              </a:spcBef>
              <a:spcAft>
                <a:spcPts val="0"/>
              </a:spcAft>
              <a:buSzPts val="1360"/>
              <a:buChar char="⚫"/>
            </a:pPr>
            <a:r>
              <a:rPr lang="sk-SK" sz="1600">
                <a:latin typeface="Times New Roman"/>
                <a:ea typeface="Times New Roman"/>
                <a:cs typeface="Times New Roman"/>
                <a:sym typeface="Times New Roman"/>
              </a:rPr>
              <a:t>An week by week dem shippin off</a:t>
            </a:r>
            <a:br>
              <a:rPr lang="sk-SK" sz="1600">
                <a:latin typeface="Times New Roman"/>
                <a:ea typeface="Times New Roman"/>
                <a:cs typeface="Times New Roman"/>
                <a:sym typeface="Times New Roman"/>
              </a:rPr>
            </a:br>
            <a:r>
              <a:rPr lang="sk-SK" sz="1600">
                <a:latin typeface="Times New Roman"/>
                <a:ea typeface="Times New Roman"/>
                <a:cs typeface="Times New Roman"/>
                <a:sym typeface="Times New Roman"/>
              </a:rPr>
              <a:t>Dem </a:t>
            </a:r>
            <a:r>
              <a:rPr lang="sk-SK" sz="1600">
                <a:solidFill>
                  <a:srgbClr val="92D050"/>
                </a:solidFill>
                <a:latin typeface="Times New Roman"/>
                <a:ea typeface="Times New Roman"/>
                <a:cs typeface="Times New Roman"/>
                <a:sym typeface="Times New Roman"/>
              </a:rPr>
              <a:t>countryman like fire</a:t>
            </a:r>
            <a:r>
              <a:rPr lang="sk-SK" sz="1600">
                <a:latin typeface="Times New Roman"/>
                <a:ea typeface="Times New Roman"/>
                <a:cs typeface="Times New Roman"/>
                <a:sym typeface="Times New Roman"/>
              </a:rPr>
              <a:t>,</a:t>
            </a:r>
            <a:br>
              <a:rPr lang="sk-SK" sz="1600">
                <a:latin typeface="Times New Roman"/>
                <a:ea typeface="Times New Roman"/>
                <a:cs typeface="Times New Roman"/>
                <a:sym typeface="Times New Roman"/>
              </a:rPr>
            </a:br>
            <a:r>
              <a:rPr lang="sk-SK" sz="1600">
                <a:latin typeface="Times New Roman"/>
                <a:ea typeface="Times New Roman"/>
                <a:cs typeface="Times New Roman"/>
                <a:sym typeface="Times New Roman"/>
              </a:rPr>
              <a:t>Fe </a:t>
            </a:r>
            <a:r>
              <a:rPr lang="sk-SK" sz="1600">
                <a:solidFill>
                  <a:srgbClr val="00B0F0"/>
                </a:solidFill>
                <a:latin typeface="Times New Roman"/>
                <a:ea typeface="Times New Roman"/>
                <a:cs typeface="Times New Roman"/>
                <a:sym typeface="Times New Roman"/>
              </a:rPr>
              <a:t>immigrate an populate</a:t>
            </a:r>
            <a:br>
              <a:rPr lang="sk-SK" sz="1600">
                <a:latin typeface="Times New Roman"/>
                <a:ea typeface="Times New Roman"/>
                <a:cs typeface="Times New Roman"/>
                <a:sym typeface="Times New Roman"/>
              </a:rPr>
            </a:br>
            <a:r>
              <a:rPr lang="sk-SK" sz="1600">
                <a:solidFill>
                  <a:srgbClr val="0070C0"/>
                </a:solidFill>
                <a:latin typeface="Times New Roman"/>
                <a:ea typeface="Times New Roman"/>
                <a:cs typeface="Times New Roman"/>
                <a:sym typeface="Times New Roman"/>
              </a:rPr>
              <a:t>De seat a de Empire.</a:t>
            </a:r>
            <a:endParaRPr/>
          </a:p>
          <a:p>
            <a:pPr indent="-187960" lvl="0" marL="274320" rtl="0" algn="l">
              <a:spcBef>
                <a:spcPts val="920"/>
              </a:spcBef>
              <a:spcAft>
                <a:spcPts val="0"/>
              </a:spcAft>
              <a:buSzPts val="1360"/>
              <a:buNone/>
            </a:pPr>
            <a:r>
              <a:t/>
            </a:r>
            <a:endParaRPr sz="1600">
              <a:latin typeface="Times New Roman"/>
              <a:ea typeface="Times New Roman"/>
              <a:cs typeface="Times New Roman"/>
              <a:sym typeface="Times New Roman"/>
            </a:endParaRPr>
          </a:p>
        </p:txBody>
      </p:sp>
      <p:sp>
        <p:nvSpPr>
          <p:cNvPr id="355" name="Google Shape;355;p17"/>
          <p:cNvSpPr txBox="1"/>
          <p:nvPr>
            <p:ph idx="2" type="body"/>
          </p:nvPr>
        </p:nvSpPr>
        <p:spPr>
          <a:xfrm>
            <a:off x="4800600" y="1371600"/>
            <a:ext cx="4038600" cy="4681728"/>
          </a:xfrm>
          <a:prstGeom prst="rect">
            <a:avLst/>
          </a:prstGeom>
          <a:noFill/>
          <a:ln>
            <a:noFill/>
          </a:ln>
        </p:spPr>
        <p:txBody>
          <a:bodyPr anchorCtr="0" anchor="t" bIns="45700" lIns="91425" spcFirstLastPara="1" rIns="91425" wrap="square" tIns="45700">
            <a:normAutofit/>
          </a:bodyPr>
          <a:lstStyle/>
          <a:p>
            <a:pPr indent="-274320" lvl="0" marL="274320" rtl="0" algn="l">
              <a:spcBef>
                <a:spcPts val="0"/>
              </a:spcBef>
              <a:spcAft>
                <a:spcPts val="0"/>
              </a:spcAft>
              <a:buSzPts val="1360"/>
              <a:buChar char="⚫"/>
            </a:pPr>
            <a:r>
              <a:rPr lang="sk-SK" sz="1600">
                <a:solidFill>
                  <a:srgbClr val="FF0000"/>
                </a:solidFill>
                <a:latin typeface="Times New Roman"/>
                <a:ea typeface="Times New Roman"/>
                <a:cs typeface="Times New Roman"/>
                <a:sym typeface="Times New Roman"/>
              </a:rPr>
              <a:t>Rhetorical exclamation</a:t>
            </a:r>
            <a:endParaRPr sz="1600">
              <a:solidFill>
                <a:srgbClr val="FF0000"/>
              </a:solidFill>
              <a:latin typeface="Times New Roman"/>
              <a:ea typeface="Times New Roman"/>
              <a:cs typeface="Times New Roman"/>
              <a:sym typeface="Times New Roman"/>
            </a:endParaRPr>
          </a:p>
          <a:p>
            <a:pPr indent="-274320" lvl="0" marL="274320" rtl="0" algn="l">
              <a:spcBef>
                <a:spcPts val="320"/>
              </a:spcBef>
              <a:spcAft>
                <a:spcPts val="0"/>
              </a:spcAft>
              <a:buSzPts val="1360"/>
              <a:buChar char="⚫"/>
            </a:pPr>
            <a:r>
              <a:rPr lang="sk-SK" sz="1600">
                <a:solidFill>
                  <a:srgbClr val="FFC000"/>
                </a:solidFill>
                <a:latin typeface="Times New Roman"/>
                <a:ea typeface="Times New Roman"/>
                <a:cs typeface="Times New Roman"/>
                <a:sym typeface="Times New Roman"/>
              </a:rPr>
              <a:t>Parallelism</a:t>
            </a:r>
            <a:endParaRPr sz="1600">
              <a:solidFill>
                <a:srgbClr val="FFC000"/>
              </a:solidFill>
              <a:latin typeface="Times New Roman"/>
              <a:ea typeface="Times New Roman"/>
              <a:cs typeface="Times New Roman"/>
              <a:sym typeface="Times New Roman"/>
            </a:endParaRPr>
          </a:p>
          <a:p>
            <a:pPr indent="-187960" lvl="0" marL="274320" rtl="0" algn="l">
              <a:spcBef>
                <a:spcPts val="320"/>
              </a:spcBef>
              <a:spcAft>
                <a:spcPts val="0"/>
              </a:spcAft>
              <a:buSzPts val="1360"/>
              <a:buNone/>
            </a:pPr>
            <a:r>
              <a:t/>
            </a:r>
            <a:endParaRPr sz="1600">
              <a:solidFill>
                <a:srgbClr val="FFC000"/>
              </a:solidFill>
              <a:latin typeface="Times New Roman"/>
              <a:ea typeface="Times New Roman"/>
              <a:cs typeface="Times New Roman"/>
              <a:sym typeface="Times New Roman"/>
            </a:endParaRPr>
          </a:p>
          <a:p>
            <a:pPr indent="-187960" lvl="0" marL="274320" rtl="0" algn="l">
              <a:spcBef>
                <a:spcPts val="320"/>
              </a:spcBef>
              <a:spcAft>
                <a:spcPts val="0"/>
              </a:spcAft>
              <a:buSzPts val="1360"/>
              <a:buNone/>
            </a:pPr>
            <a:r>
              <a:t/>
            </a:r>
            <a:endParaRPr sz="1600">
              <a:solidFill>
                <a:srgbClr val="FFC000"/>
              </a:solidFill>
              <a:latin typeface="Times New Roman"/>
              <a:ea typeface="Times New Roman"/>
              <a:cs typeface="Times New Roman"/>
              <a:sym typeface="Times New Roman"/>
            </a:endParaRPr>
          </a:p>
          <a:p>
            <a:pPr indent="-187960" lvl="0" marL="274320" rtl="0" algn="l">
              <a:spcBef>
                <a:spcPts val="320"/>
              </a:spcBef>
              <a:spcAft>
                <a:spcPts val="0"/>
              </a:spcAft>
              <a:buSzPts val="1360"/>
              <a:buNone/>
            </a:pPr>
            <a:r>
              <a:t/>
            </a:r>
            <a:endParaRPr sz="1600">
              <a:solidFill>
                <a:srgbClr val="FFC000"/>
              </a:solidFill>
              <a:latin typeface="Times New Roman"/>
              <a:ea typeface="Times New Roman"/>
              <a:cs typeface="Times New Roman"/>
              <a:sym typeface="Times New Roman"/>
            </a:endParaRPr>
          </a:p>
          <a:p>
            <a:pPr indent="-187960" lvl="0" marL="274320" rtl="0" algn="l">
              <a:spcBef>
                <a:spcPts val="320"/>
              </a:spcBef>
              <a:spcAft>
                <a:spcPts val="0"/>
              </a:spcAft>
              <a:buSzPts val="1360"/>
              <a:buNone/>
            </a:pPr>
            <a:r>
              <a:t/>
            </a:r>
            <a:endParaRPr sz="1600">
              <a:solidFill>
                <a:srgbClr val="FFC000"/>
              </a:solidFill>
              <a:latin typeface="Times New Roman"/>
              <a:ea typeface="Times New Roman"/>
              <a:cs typeface="Times New Roman"/>
              <a:sym typeface="Times New Roman"/>
            </a:endParaRPr>
          </a:p>
          <a:p>
            <a:pPr indent="-187960" lvl="0" marL="274320" rtl="0" algn="l">
              <a:spcBef>
                <a:spcPts val="320"/>
              </a:spcBef>
              <a:spcAft>
                <a:spcPts val="0"/>
              </a:spcAft>
              <a:buSzPts val="1360"/>
              <a:buNone/>
            </a:pPr>
            <a:r>
              <a:t/>
            </a:r>
            <a:endParaRPr sz="1600">
              <a:solidFill>
                <a:srgbClr val="FFC000"/>
              </a:solidFill>
              <a:latin typeface="Times New Roman"/>
              <a:ea typeface="Times New Roman"/>
              <a:cs typeface="Times New Roman"/>
              <a:sym typeface="Times New Roman"/>
            </a:endParaRPr>
          </a:p>
          <a:p>
            <a:pPr indent="-187960" lvl="0" marL="274320" rtl="0" algn="l">
              <a:spcBef>
                <a:spcPts val="320"/>
              </a:spcBef>
              <a:spcAft>
                <a:spcPts val="0"/>
              </a:spcAft>
              <a:buSzPts val="1360"/>
              <a:buNone/>
            </a:pPr>
            <a:r>
              <a:t/>
            </a:r>
            <a:endParaRPr sz="1600">
              <a:solidFill>
                <a:srgbClr val="FFC000"/>
              </a:solidFill>
              <a:latin typeface="Times New Roman"/>
              <a:ea typeface="Times New Roman"/>
              <a:cs typeface="Times New Roman"/>
              <a:sym typeface="Times New Roman"/>
            </a:endParaRPr>
          </a:p>
          <a:p>
            <a:pPr indent="-187960" lvl="0" marL="274320" rtl="0" algn="l">
              <a:spcBef>
                <a:spcPts val="320"/>
              </a:spcBef>
              <a:spcAft>
                <a:spcPts val="0"/>
              </a:spcAft>
              <a:buSzPts val="1360"/>
              <a:buNone/>
            </a:pPr>
            <a:r>
              <a:t/>
            </a:r>
            <a:endParaRPr sz="1600">
              <a:solidFill>
                <a:srgbClr val="FFC000"/>
              </a:solidFill>
              <a:latin typeface="Times New Roman"/>
              <a:ea typeface="Times New Roman"/>
              <a:cs typeface="Times New Roman"/>
              <a:sym typeface="Times New Roman"/>
            </a:endParaRPr>
          </a:p>
          <a:p>
            <a:pPr indent="-187960" lvl="0" marL="274320" rtl="0" algn="l">
              <a:spcBef>
                <a:spcPts val="320"/>
              </a:spcBef>
              <a:spcAft>
                <a:spcPts val="0"/>
              </a:spcAft>
              <a:buSzPts val="1360"/>
              <a:buNone/>
            </a:pPr>
            <a:r>
              <a:t/>
            </a:r>
            <a:endParaRPr sz="1600">
              <a:solidFill>
                <a:srgbClr val="FFC000"/>
              </a:solidFill>
              <a:latin typeface="Times New Roman"/>
              <a:ea typeface="Times New Roman"/>
              <a:cs typeface="Times New Roman"/>
              <a:sym typeface="Times New Roman"/>
            </a:endParaRPr>
          </a:p>
          <a:p>
            <a:pPr indent="-187960" lvl="0" marL="274320" rtl="0" algn="l">
              <a:spcBef>
                <a:spcPts val="320"/>
              </a:spcBef>
              <a:spcAft>
                <a:spcPts val="0"/>
              </a:spcAft>
              <a:buSzPts val="1360"/>
              <a:buNone/>
            </a:pPr>
            <a:r>
              <a:t/>
            </a:r>
            <a:endParaRPr sz="1600">
              <a:solidFill>
                <a:srgbClr val="FFC000"/>
              </a:solidFill>
              <a:latin typeface="Times New Roman"/>
              <a:ea typeface="Times New Roman"/>
              <a:cs typeface="Times New Roman"/>
              <a:sym typeface="Times New Roman"/>
            </a:endParaRPr>
          </a:p>
          <a:p>
            <a:pPr indent="-187960" lvl="0" marL="274320" rtl="0" algn="l">
              <a:spcBef>
                <a:spcPts val="320"/>
              </a:spcBef>
              <a:spcAft>
                <a:spcPts val="0"/>
              </a:spcAft>
              <a:buSzPts val="1360"/>
              <a:buNone/>
            </a:pPr>
            <a:r>
              <a:t/>
            </a:r>
            <a:endParaRPr sz="1600">
              <a:solidFill>
                <a:srgbClr val="FFC000"/>
              </a:solidFill>
              <a:latin typeface="Times New Roman"/>
              <a:ea typeface="Times New Roman"/>
              <a:cs typeface="Times New Roman"/>
              <a:sym typeface="Times New Roman"/>
            </a:endParaRPr>
          </a:p>
          <a:p>
            <a:pPr indent="-274320" lvl="0" marL="274320" rtl="0" algn="l">
              <a:spcBef>
                <a:spcPts val="320"/>
              </a:spcBef>
              <a:spcAft>
                <a:spcPts val="0"/>
              </a:spcAft>
              <a:buSzPts val="1360"/>
              <a:buChar char="⚫"/>
            </a:pPr>
            <a:r>
              <a:rPr lang="sk-SK" sz="1600">
                <a:solidFill>
                  <a:srgbClr val="92D050"/>
                </a:solidFill>
                <a:latin typeface="Times New Roman"/>
                <a:ea typeface="Times New Roman"/>
                <a:cs typeface="Times New Roman"/>
                <a:sym typeface="Times New Roman"/>
              </a:rPr>
              <a:t>Simile</a:t>
            </a:r>
            <a:endParaRPr sz="1600">
              <a:solidFill>
                <a:srgbClr val="92D050"/>
              </a:solidFill>
              <a:latin typeface="Times New Roman"/>
              <a:ea typeface="Times New Roman"/>
              <a:cs typeface="Times New Roman"/>
              <a:sym typeface="Times New Roman"/>
            </a:endParaRPr>
          </a:p>
          <a:p>
            <a:pPr indent="-274320" lvl="0" marL="274320" rtl="0" algn="l">
              <a:spcBef>
                <a:spcPts val="320"/>
              </a:spcBef>
              <a:spcAft>
                <a:spcPts val="0"/>
              </a:spcAft>
              <a:buSzPts val="1360"/>
              <a:buChar char="⚫"/>
            </a:pPr>
            <a:r>
              <a:rPr lang="sk-SK" sz="1600">
                <a:solidFill>
                  <a:srgbClr val="00B0F0"/>
                </a:solidFill>
                <a:latin typeface="Times New Roman"/>
                <a:ea typeface="Times New Roman"/>
                <a:cs typeface="Times New Roman"/>
                <a:sym typeface="Times New Roman"/>
              </a:rPr>
              <a:t>Parallelism</a:t>
            </a:r>
            <a:endParaRPr sz="1600">
              <a:solidFill>
                <a:srgbClr val="00B0F0"/>
              </a:solidFill>
              <a:latin typeface="Times New Roman"/>
              <a:ea typeface="Times New Roman"/>
              <a:cs typeface="Times New Roman"/>
              <a:sym typeface="Times New Roman"/>
            </a:endParaRPr>
          </a:p>
          <a:p>
            <a:pPr indent="-274320" lvl="0" marL="274320" rtl="0" algn="l">
              <a:spcBef>
                <a:spcPts val="320"/>
              </a:spcBef>
              <a:spcAft>
                <a:spcPts val="0"/>
              </a:spcAft>
              <a:buSzPts val="1360"/>
              <a:buChar char="⚫"/>
            </a:pPr>
            <a:r>
              <a:rPr lang="sk-SK" sz="1600">
                <a:solidFill>
                  <a:srgbClr val="0070C0"/>
                </a:solidFill>
                <a:latin typeface="Times New Roman"/>
                <a:ea typeface="Times New Roman"/>
                <a:cs typeface="Times New Roman"/>
                <a:sym typeface="Times New Roman"/>
              </a:rPr>
              <a:t>Periphrasis </a:t>
            </a:r>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9" name="Shape 359"/>
        <p:cNvGrpSpPr/>
        <p:nvPr/>
      </p:nvGrpSpPr>
      <p:grpSpPr>
        <a:xfrm>
          <a:off x="0" y="0"/>
          <a:ext cx="0" cy="0"/>
          <a:chOff x="0" y="0"/>
          <a:chExt cx="0" cy="0"/>
        </a:xfrm>
      </p:grpSpPr>
      <p:sp>
        <p:nvSpPr>
          <p:cNvPr id="360" name="Google Shape;360;p18"/>
          <p:cNvSpPr txBox="1"/>
          <p:nvPr>
            <p:ph type="title"/>
          </p:nvPr>
        </p:nvSpPr>
        <p:spPr>
          <a:xfrm>
            <a:off x="301752" y="228600"/>
            <a:ext cx="8534400" cy="758952"/>
          </a:xfrm>
          <a:prstGeom prst="rect">
            <a:avLst/>
          </a:prstGeom>
          <a:noFill/>
          <a:ln>
            <a:noFill/>
          </a:ln>
        </p:spPr>
        <p:txBody>
          <a:bodyPr anchorCtr="0" anchor="b" bIns="45700" lIns="91425" spcFirstLastPara="1" rIns="91425" wrap="square" tIns="45700">
            <a:normAutofit/>
          </a:bodyPr>
          <a:lstStyle/>
          <a:p>
            <a:pPr indent="0" lvl="0" marL="0" rtl="0" algn="ctr">
              <a:spcBef>
                <a:spcPts val="0"/>
              </a:spcBef>
              <a:spcAft>
                <a:spcPts val="0"/>
              </a:spcAft>
              <a:buClr>
                <a:srgbClr val="935409"/>
              </a:buClr>
              <a:buSzPts val="3300"/>
              <a:buFont typeface="Corben"/>
              <a:buNone/>
            </a:pPr>
            <a:r>
              <a:rPr lang="sk-SK">
                <a:solidFill>
                  <a:srgbClr val="935409"/>
                </a:solidFill>
                <a:latin typeface="Corben"/>
                <a:ea typeface="Corben"/>
                <a:cs typeface="Corben"/>
                <a:sym typeface="Corben"/>
              </a:rPr>
              <a:t>Colonization in Reverse</a:t>
            </a:r>
            <a:endParaRPr/>
          </a:p>
        </p:txBody>
      </p:sp>
      <p:sp>
        <p:nvSpPr>
          <p:cNvPr id="361" name="Google Shape;361;p18"/>
          <p:cNvSpPr txBox="1"/>
          <p:nvPr>
            <p:ph idx="1" type="body"/>
          </p:nvPr>
        </p:nvSpPr>
        <p:spPr>
          <a:xfrm>
            <a:off x="301752" y="1371600"/>
            <a:ext cx="4038600" cy="4681728"/>
          </a:xfrm>
          <a:prstGeom prst="rect">
            <a:avLst/>
          </a:prstGeom>
          <a:noFill/>
          <a:ln>
            <a:noFill/>
          </a:ln>
        </p:spPr>
        <p:txBody>
          <a:bodyPr anchorCtr="0" anchor="t" bIns="45700" lIns="91425" spcFirstLastPara="1" rIns="91425" wrap="square" tIns="45700">
            <a:noAutofit/>
          </a:bodyPr>
          <a:lstStyle/>
          <a:p>
            <a:pPr indent="-274320" lvl="0" marL="274320" rtl="0" algn="l">
              <a:lnSpc>
                <a:spcPct val="150000"/>
              </a:lnSpc>
              <a:spcBef>
                <a:spcPts val="0"/>
              </a:spcBef>
              <a:spcAft>
                <a:spcPts val="0"/>
              </a:spcAft>
              <a:buSzPts val="1360"/>
              <a:buChar char="⚫"/>
            </a:pPr>
            <a:r>
              <a:rPr lang="sk-SK" sz="1600">
                <a:latin typeface="Times New Roman"/>
                <a:ea typeface="Times New Roman"/>
                <a:cs typeface="Times New Roman"/>
                <a:sym typeface="Times New Roman"/>
              </a:rPr>
              <a:t>Oonoo see how life is funny,</a:t>
            </a:r>
            <a:br>
              <a:rPr lang="sk-SK" sz="1600">
                <a:latin typeface="Times New Roman"/>
                <a:ea typeface="Times New Roman"/>
                <a:cs typeface="Times New Roman"/>
                <a:sym typeface="Times New Roman"/>
              </a:rPr>
            </a:br>
            <a:r>
              <a:rPr lang="sk-SK" sz="1600">
                <a:latin typeface="Times New Roman"/>
                <a:ea typeface="Times New Roman"/>
                <a:cs typeface="Times New Roman"/>
                <a:sym typeface="Times New Roman"/>
              </a:rPr>
              <a:t>Oonoo see da turnabout?</a:t>
            </a:r>
            <a:br>
              <a:rPr lang="sk-SK" sz="1600">
                <a:latin typeface="Times New Roman"/>
                <a:ea typeface="Times New Roman"/>
                <a:cs typeface="Times New Roman"/>
                <a:sym typeface="Times New Roman"/>
              </a:rPr>
            </a:br>
            <a:r>
              <a:rPr lang="sk-SK" sz="1600">
                <a:latin typeface="Times New Roman"/>
                <a:ea typeface="Times New Roman"/>
                <a:cs typeface="Times New Roman"/>
                <a:sym typeface="Times New Roman"/>
              </a:rPr>
              <a:t>Jamaica live fe box bread</a:t>
            </a:r>
            <a:br>
              <a:rPr lang="sk-SK" sz="1600">
                <a:latin typeface="Times New Roman"/>
                <a:ea typeface="Times New Roman"/>
                <a:cs typeface="Times New Roman"/>
                <a:sym typeface="Times New Roman"/>
              </a:rPr>
            </a:br>
            <a:r>
              <a:rPr lang="sk-SK" sz="1600">
                <a:latin typeface="Times New Roman"/>
                <a:ea typeface="Times New Roman"/>
                <a:cs typeface="Times New Roman"/>
                <a:sym typeface="Times New Roman"/>
              </a:rPr>
              <a:t>Out a English people mout'.</a:t>
            </a:r>
            <a:endParaRPr/>
          </a:p>
          <a:p>
            <a:pPr indent="-274320" lvl="0" marL="274320" rtl="0" algn="l">
              <a:lnSpc>
                <a:spcPct val="150000"/>
              </a:lnSpc>
              <a:spcBef>
                <a:spcPts val="920"/>
              </a:spcBef>
              <a:spcAft>
                <a:spcPts val="0"/>
              </a:spcAft>
              <a:buSzPts val="1360"/>
              <a:buChar char="⚫"/>
            </a:pPr>
            <a:r>
              <a:rPr lang="sk-SK" sz="1600">
                <a:latin typeface="Times New Roman"/>
                <a:ea typeface="Times New Roman"/>
                <a:cs typeface="Times New Roman"/>
                <a:sym typeface="Times New Roman"/>
              </a:rPr>
              <a:t>For wen dem ketch a Englan,</a:t>
            </a:r>
            <a:br>
              <a:rPr lang="sk-SK" sz="1600">
                <a:latin typeface="Times New Roman"/>
                <a:ea typeface="Times New Roman"/>
                <a:cs typeface="Times New Roman"/>
                <a:sym typeface="Times New Roman"/>
              </a:rPr>
            </a:br>
            <a:r>
              <a:rPr lang="sk-SK" sz="1600">
                <a:latin typeface="Times New Roman"/>
                <a:ea typeface="Times New Roman"/>
                <a:cs typeface="Times New Roman"/>
                <a:sym typeface="Times New Roman"/>
              </a:rPr>
              <a:t>An start play dem different role,</a:t>
            </a:r>
            <a:br>
              <a:rPr lang="sk-SK" sz="1600">
                <a:latin typeface="Times New Roman"/>
                <a:ea typeface="Times New Roman"/>
                <a:cs typeface="Times New Roman"/>
                <a:sym typeface="Times New Roman"/>
              </a:rPr>
            </a:br>
            <a:r>
              <a:rPr lang="sk-SK" sz="1600">
                <a:latin typeface="Times New Roman"/>
                <a:ea typeface="Times New Roman"/>
                <a:cs typeface="Times New Roman"/>
                <a:sym typeface="Times New Roman"/>
              </a:rPr>
              <a:t>Some will settle down to work</a:t>
            </a:r>
            <a:br>
              <a:rPr lang="sk-SK" sz="1600">
                <a:latin typeface="Times New Roman"/>
                <a:ea typeface="Times New Roman"/>
                <a:cs typeface="Times New Roman"/>
                <a:sym typeface="Times New Roman"/>
              </a:rPr>
            </a:br>
            <a:r>
              <a:rPr lang="sk-SK" sz="1600">
                <a:latin typeface="Times New Roman"/>
                <a:ea typeface="Times New Roman"/>
                <a:cs typeface="Times New Roman"/>
                <a:sym typeface="Times New Roman"/>
              </a:rPr>
              <a:t>An some will settle fe de dole.</a:t>
            </a:r>
            <a:endParaRPr/>
          </a:p>
          <a:p>
            <a:pPr indent="-274320" lvl="0" marL="274320" rtl="0" algn="l">
              <a:lnSpc>
                <a:spcPct val="150000"/>
              </a:lnSpc>
              <a:spcBef>
                <a:spcPts val="920"/>
              </a:spcBef>
              <a:spcAft>
                <a:spcPts val="0"/>
              </a:spcAft>
              <a:buSzPts val="1360"/>
              <a:buChar char="⚫"/>
            </a:pPr>
            <a:r>
              <a:rPr lang="sk-SK" sz="1600">
                <a:latin typeface="Times New Roman"/>
                <a:ea typeface="Times New Roman"/>
                <a:cs typeface="Times New Roman"/>
                <a:sym typeface="Times New Roman"/>
              </a:rPr>
              <a:t>Jane says de dole is not too bad</a:t>
            </a:r>
            <a:br>
              <a:rPr lang="sk-SK" sz="1600">
                <a:latin typeface="Times New Roman"/>
                <a:ea typeface="Times New Roman"/>
                <a:cs typeface="Times New Roman"/>
                <a:sym typeface="Times New Roman"/>
              </a:rPr>
            </a:br>
            <a:r>
              <a:rPr lang="sk-SK" sz="1600">
                <a:latin typeface="Times New Roman"/>
                <a:ea typeface="Times New Roman"/>
                <a:cs typeface="Times New Roman"/>
                <a:sym typeface="Times New Roman"/>
              </a:rPr>
              <a:t>Because dey payin she</a:t>
            </a:r>
            <a:br>
              <a:rPr lang="sk-SK" sz="1600">
                <a:latin typeface="Times New Roman"/>
                <a:ea typeface="Times New Roman"/>
                <a:cs typeface="Times New Roman"/>
                <a:sym typeface="Times New Roman"/>
              </a:rPr>
            </a:br>
            <a:r>
              <a:rPr lang="sk-SK" sz="1600">
                <a:latin typeface="Times New Roman"/>
                <a:ea typeface="Times New Roman"/>
                <a:cs typeface="Times New Roman"/>
                <a:sym typeface="Times New Roman"/>
              </a:rPr>
              <a:t>Two pounds a week fe seek a job</a:t>
            </a:r>
            <a:endParaRPr sz="1600">
              <a:latin typeface="Times New Roman"/>
              <a:ea typeface="Times New Roman"/>
              <a:cs typeface="Times New Roman"/>
              <a:sym typeface="Times New Roman"/>
            </a:endParaRPr>
          </a:p>
          <a:p>
            <a:pPr indent="0" lvl="0" marL="0" rtl="0" algn="l">
              <a:lnSpc>
                <a:spcPct val="150000"/>
              </a:lnSpc>
              <a:spcBef>
                <a:spcPts val="320"/>
              </a:spcBef>
              <a:spcAft>
                <a:spcPts val="0"/>
              </a:spcAft>
              <a:buSzPts val="1360"/>
              <a:buNone/>
            </a:pPr>
            <a:r>
              <a:rPr lang="sk-SK" sz="1600">
                <a:latin typeface="Times New Roman"/>
                <a:ea typeface="Times New Roman"/>
                <a:cs typeface="Times New Roman"/>
                <a:sym typeface="Times New Roman"/>
              </a:rPr>
              <a:t>     dat suit her dignity.</a:t>
            </a:r>
            <a:endParaRPr/>
          </a:p>
          <a:p>
            <a:pPr indent="-187960" lvl="0" marL="274320" rtl="0" algn="l">
              <a:spcBef>
                <a:spcPts val="920"/>
              </a:spcBef>
              <a:spcAft>
                <a:spcPts val="0"/>
              </a:spcAft>
              <a:buSzPts val="1360"/>
              <a:buNone/>
            </a:pPr>
            <a:r>
              <a:t/>
            </a:r>
            <a:endParaRPr sz="1600">
              <a:latin typeface="Times New Roman"/>
              <a:ea typeface="Times New Roman"/>
              <a:cs typeface="Times New Roman"/>
              <a:sym typeface="Times New Roman"/>
            </a:endParaRPr>
          </a:p>
        </p:txBody>
      </p:sp>
      <p:sp>
        <p:nvSpPr>
          <p:cNvPr id="362" name="Google Shape;362;p18"/>
          <p:cNvSpPr txBox="1"/>
          <p:nvPr>
            <p:ph idx="2" type="body"/>
          </p:nvPr>
        </p:nvSpPr>
        <p:spPr>
          <a:xfrm>
            <a:off x="4800600" y="1371600"/>
            <a:ext cx="4038600" cy="4681728"/>
          </a:xfrm>
          <a:prstGeom prst="rect">
            <a:avLst/>
          </a:prstGeom>
          <a:noFill/>
          <a:ln>
            <a:noFill/>
          </a:ln>
        </p:spPr>
        <p:txBody>
          <a:bodyPr anchorCtr="0" anchor="t" bIns="45700" lIns="91425" spcFirstLastPara="1" rIns="91425" wrap="square" tIns="45700">
            <a:normAutofit/>
          </a:bodyPr>
          <a:lstStyle/>
          <a:p>
            <a:pPr indent="-139382" lvl="0" marL="274320" rtl="0" algn="l">
              <a:spcBef>
                <a:spcPts val="0"/>
              </a:spcBef>
              <a:spcAft>
                <a:spcPts val="0"/>
              </a:spcAft>
              <a:buSzPts val="2125"/>
              <a:buNone/>
            </a:pPr>
            <a:r>
              <a:t/>
            </a:r>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6" name="Shape 366"/>
        <p:cNvGrpSpPr/>
        <p:nvPr/>
      </p:nvGrpSpPr>
      <p:grpSpPr>
        <a:xfrm>
          <a:off x="0" y="0"/>
          <a:ext cx="0" cy="0"/>
          <a:chOff x="0" y="0"/>
          <a:chExt cx="0" cy="0"/>
        </a:xfrm>
      </p:grpSpPr>
      <p:sp>
        <p:nvSpPr>
          <p:cNvPr id="367" name="Google Shape;367;p19"/>
          <p:cNvSpPr txBox="1"/>
          <p:nvPr>
            <p:ph type="title"/>
          </p:nvPr>
        </p:nvSpPr>
        <p:spPr>
          <a:xfrm>
            <a:off x="301752" y="228600"/>
            <a:ext cx="8534400" cy="758952"/>
          </a:xfrm>
          <a:prstGeom prst="rect">
            <a:avLst/>
          </a:prstGeom>
          <a:noFill/>
          <a:ln>
            <a:noFill/>
          </a:ln>
        </p:spPr>
        <p:txBody>
          <a:bodyPr anchorCtr="0" anchor="b" bIns="45700" lIns="91425" spcFirstLastPara="1" rIns="91425" wrap="square" tIns="45700">
            <a:normAutofit/>
          </a:bodyPr>
          <a:lstStyle/>
          <a:p>
            <a:pPr indent="0" lvl="0" marL="0" rtl="0" algn="ctr">
              <a:spcBef>
                <a:spcPts val="0"/>
              </a:spcBef>
              <a:spcAft>
                <a:spcPts val="0"/>
              </a:spcAft>
              <a:buClr>
                <a:srgbClr val="935409"/>
              </a:buClr>
              <a:buSzPts val="3300"/>
              <a:buFont typeface="Corben"/>
              <a:buNone/>
            </a:pPr>
            <a:r>
              <a:rPr lang="sk-SK">
                <a:solidFill>
                  <a:srgbClr val="935409"/>
                </a:solidFill>
                <a:latin typeface="Corben"/>
                <a:ea typeface="Corben"/>
                <a:cs typeface="Corben"/>
                <a:sym typeface="Corben"/>
              </a:rPr>
              <a:t>Colonization in Reverse</a:t>
            </a:r>
            <a:endParaRPr/>
          </a:p>
        </p:txBody>
      </p:sp>
      <p:sp>
        <p:nvSpPr>
          <p:cNvPr id="368" name="Google Shape;368;p19"/>
          <p:cNvSpPr txBox="1"/>
          <p:nvPr>
            <p:ph idx="1" type="body"/>
          </p:nvPr>
        </p:nvSpPr>
        <p:spPr>
          <a:xfrm>
            <a:off x="301752" y="1371600"/>
            <a:ext cx="4038600" cy="4681728"/>
          </a:xfrm>
          <a:prstGeom prst="rect">
            <a:avLst/>
          </a:prstGeom>
          <a:noFill/>
          <a:ln>
            <a:noFill/>
          </a:ln>
        </p:spPr>
        <p:txBody>
          <a:bodyPr anchorCtr="0" anchor="t" bIns="45700" lIns="91425" spcFirstLastPara="1" rIns="91425" wrap="square" tIns="45700">
            <a:noAutofit/>
          </a:bodyPr>
          <a:lstStyle/>
          <a:p>
            <a:pPr indent="-274320" lvl="0" marL="274320" rtl="0" algn="l">
              <a:lnSpc>
                <a:spcPct val="150000"/>
              </a:lnSpc>
              <a:spcBef>
                <a:spcPts val="0"/>
              </a:spcBef>
              <a:spcAft>
                <a:spcPts val="0"/>
              </a:spcAft>
              <a:buSzPts val="1360"/>
              <a:buChar char="⚫"/>
            </a:pPr>
            <a:r>
              <a:rPr lang="sk-SK" sz="1600">
                <a:solidFill>
                  <a:srgbClr val="FF0000"/>
                </a:solidFill>
                <a:latin typeface="Times New Roman"/>
                <a:ea typeface="Times New Roman"/>
                <a:cs typeface="Times New Roman"/>
                <a:sym typeface="Times New Roman"/>
              </a:rPr>
              <a:t>Oonoo see how life is funny,</a:t>
            </a:r>
            <a:br>
              <a:rPr lang="sk-SK" sz="1600">
                <a:solidFill>
                  <a:srgbClr val="FF0000"/>
                </a:solidFill>
                <a:latin typeface="Times New Roman"/>
                <a:ea typeface="Times New Roman"/>
                <a:cs typeface="Times New Roman"/>
                <a:sym typeface="Times New Roman"/>
              </a:rPr>
            </a:br>
            <a:r>
              <a:rPr lang="sk-SK" sz="1600">
                <a:solidFill>
                  <a:srgbClr val="FF0000"/>
                </a:solidFill>
                <a:latin typeface="Times New Roman"/>
                <a:ea typeface="Times New Roman"/>
                <a:cs typeface="Times New Roman"/>
                <a:sym typeface="Times New Roman"/>
              </a:rPr>
              <a:t>Oonoo see da turnabout?</a:t>
            </a:r>
            <a:br>
              <a:rPr lang="sk-SK" sz="1600">
                <a:latin typeface="Times New Roman"/>
                <a:ea typeface="Times New Roman"/>
                <a:cs typeface="Times New Roman"/>
                <a:sym typeface="Times New Roman"/>
              </a:rPr>
            </a:br>
            <a:r>
              <a:rPr lang="sk-SK" sz="1600">
                <a:latin typeface="Times New Roman"/>
                <a:ea typeface="Times New Roman"/>
                <a:cs typeface="Times New Roman"/>
                <a:sym typeface="Times New Roman"/>
              </a:rPr>
              <a:t>Jamaica live fe box bread</a:t>
            </a:r>
            <a:br>
              <a:rPr lang="sk-SK" sz="1600">
                <a:latin typeface="Times New Roman"/>
                <a:ea typeface="Times New Roman"/>
                <a:cs typeface="Times New Roman"/>
                <a:sym typeface="Times New Roman"/>
              </a:rPr>
            </a:br>
            <a:r>
              <a:rPr lang="sk-SK" sz="1600">
                <a:latin typeface="Times New Roman"/>
                <a:ea typeface="Times New Roman"/>
                <a:cs typeface="Times New Roman"/>
                <a:sym typeface="Times New Roman"/>
              </a:rPr>
              <a:t>Out a </a:t>
            </a:r>
            <a:r>
              <a:rPr lang="sk-SK" sz="1600">
                <a:solidFill>
                  <a:srgbClr val="92D050"/>
                </a:solidFill>
                <a:latin typeface="Times New Roman"/>
                <a:ea typeface="Times New Roman"/>
                <a:cs typeface="Times New Roman"/>
                <a:sym typeface="Times New Roman"/>
              </a:rPr>
              <a:t>English people mout</a:t>
            </a:r>
            <a:r>
              <a:rPr lang="sk-SK" sz="1600">
                <a:latin typeface="Times New Roman"/>
                <a:ea typeface="Times New Roman"/>
                <a:cs typeface="Times New Roman"/>
                <a:sym typeface="Times New Roman"/>
              </a:rPr>
              <a:t>'.</a:t>
            </a:r>
            <a:endParaRPr/>
          </a:p>
          <a:p>
            <a:pPr indent="-274320" lvl="0" marL="274320" rtl="0" algn="l">
              <a:lnSpc>
                <a:spcPct val="150000"/>
              </a:lnSpc>
              <a:spcBef>
                <a:spcPts val="920"/>
              </a:spcBef>
              <a:spcAft>
                <a:spcPts val="0"/>
              </a:spcAft>
              <a:buSzPts val="1360"/>
              <a:buChar char="⚫"/>
            </a:pPr>
            <a:r>
              <a:rPr lang="sk-SK" sz="1600">
                <a:latin typeface="Times New Roman"/>
                <a:ea typeface="Times New Roman"/>
                <a:cs typeface="Times New Roman"/>
                <a:sym typeface="Times New Roman"/>
              </a:rPr>
              <a:t>For wen dem ketch a Englan,</a:t>
            </a:r>
            <a:br>
              <a:rPr lang="sk-SK" sz="1600">
                <a:latin typeface="Times New Roman"/>
                <a:ea typeface="Times New Roman"/>
                <a:cs typeface="Times New Roman"/>
                <a:sym typeface="Times New Roman"/>
              </a:rPr>
            </a:br>
            <a:r>
              <a:rPr lang="sk-SK" sz="1600">
                <a:latin typeface="Times New Roman"/>
                <a:ea typeface="Times New Roman"/>
                <a:cs typeface="Times New Roman"/>
                <a:sym typeface="Times New Roman"/>
              </a:rPr>
              <a:t>An start play dem different role,</a:t>
            </a:r>
            <a:br>
              <a:rPr lang="sk-SK" sz="1600">
                <a:latin typeface="Times New Roman"/>
                <a:ea typeface="Times New Roman"/>
                <a:cs typeface="Times New Roman"/>
                <a:sym typeface="Times New Roman"/>
              </a:rPr>
            </a:br>
            <a:r>
              <a:rPr lang="sk-SK" sz="1600">
                <a:latin typeface="Times New Roman"/>
                <a:ea typeface="Times New Roman"/>
                <a:cs typeface="Times New Roman"/>
                <a:sym typeface="Times New Roman"/>
              </a:rPr>
              <a:t>Some will settle down to work</a:t>
            </a:r>
            <a:br>
              <a:rPr lang="sk-SK" sz="1600">
                <a:latin typeface="Times New Roman"/>
                <a:ea typeface="Times New Roman"/>
                <a:cs typeface="Times New Roman"/>
                <a:sym typeface="Times New Roman"/>
              </a:rPr>
            </a:br>
            <a:r>
              <a:rPr lang="sk-SK" sz="1600">
                <a:latin typeface="Times New Roman"/>
                <a:ea typeface="Times New Roman"/>
                <a:cs typeface="Times New Roman"/>
                <a:sym typeface="Times New Roman"/>
              </a:rPr>
              <a:t>An some will settle fe de </a:t>
            </a:r>
            <a:r>
              <a:rPr lang="sk-SK" sz="1600">
                <a:solidFill>
                  <a:srgbClr val="0070C0"/>
                </a:solidFill>
                <a:latin typeface="Times New Roman"/>
                <a:ea typeface="Times New Roman"/>
                <a:cs typeface="Times New Roman"/>
                <a:sym typeface="Times New Roman"/>
              </a:rPr>
              <a:t>dole</a:t>
            </a:r>
            <a:r>
              <a:rPr lang="sk-SK" sz="1600">
                <a:latin typeface="Times New Roman"/>
                <a:ea typeface="Times New Roman"/>
                <a:cs typeface="Times New Roman"/>
                <a:sym typeface="Times New Roman"/>
              </a:rPr>
              <a:t>.</a:t>
            </a:r>
            <a:endParaRPr/>
          </a:p>
          <a:p>
            <a:pPr indent="-274320" lvl="0" marL="274320" rtl="0" algn="l">
              <a:lnSpc>
                <a:spcPct val="150000"/>
              </a:lnSpc>
              <a:spcBef>
                <a:spcPts val="920"/>
              </a:spcBef>
              <a:spcAft>
                <a:spcPts val="0"/>
              </a:spcAft>
              <a:buSzPts val="1360"/>
              <a:buChar char="⚫"/>
            </a:pPr>
            <a:r>
              <a:rPr lang="sk-SK" sz="1600">
                <a:latin typeface="Times New Roman"/>
                <a:ea typeface="Times New Roman"/>
                <a:cs typeface="Times New Roman"/>
                <a:sym typeface="Times New Roman"/>
              </a:rPr>
              <a:t>Jane says de dole is not too bad</a:t>
            </a:r>
            <a:br>
              <a:rPr lang="sk-SK" sz="1600">
                <a:latin typeface="Times New Roman"/>
                <a:ea typeface="Times New Roman"/>
                <a:cs typeface="Times New Roman"/>
                <a:sym typeface="Times New Roman"/>
              </a:rPr>
            </a:br>
            <a:r>
              <a:rPr lang="sk-SK" sz="1600">
                <a:latin typeface="Times New Roman"/>
                <a:ea typeface="Times New Roman"/>
                <a:cs typeface="Times New Roman"/>
                <a:sym typeface="Times New Roman"/>
              </a:rPr>
              <a:t>Because dey payin she</a:t>
            </a:r>
            <a:br>
              <a:rPr lang="sk-SK" sz="1600">
                <a:latin typeface="Times New Roman"/>
                <a:ea typeface="Times New Roman"/>
                <a:cs typeface="Times New Roman"/>
                <a:sym typeface="Times New Roman"/>
              </a:rPr>
            </a:br>
            <a:r>
              <a:rPr lang="sk-SK" sz="1600">
                <a:latin typeface="Times New Roman"/>
                <a:ea typeface="Times New Roman"/>
                <a:cs typeface="Times New Roman"/>
                <a:sym typeface="Times New Roman"/>
              </a:rPr>
              <a:t>Two pounds a week fe seek a job</a:t>
            </a:r>
            <a:endParaRPr sz="1600">
              <a:latin typeface="Times New Roman"/>
              <a:ea typeface="Times New Roman"/>
              <a:cs typeface="Times New Roman"/>
              <a:sym typeface="Times New Roman"/>
            </a:endParaRPr>
          </a:p>
          <a:p>
            <a:pPr indent="0" lvl="0" marL="0" rtl="0" algn="l">
              <a:lnSpc>
                <a:spcPct val="150000"/>
              </a:lnSpc>
              <a:spcBef>
                <a:spcPts val="320"/>
              </a:spcBef>
              <a:spcAft>
                <a:spcPts val="0"/>
              </a:spcAft>
              <a:buSzPts val="1360"/>
              <a:buNone/>
            </a:pPr>
            <a:r>
              <a:rPr lang="sk-SK" sz="1600">
                <a:latin typeface="Times New Roman"/>
                <a:ea typeface="Times New Roman"/>
                <a:cs typeface="Times New Roman"/>
                <a:sym typeface="Times New Roman"/>
              </a:rPr>
              <a:t>     dat suit her dignity.</a:t>
            </a:r>
            <a:endParaRPr/>
          </a:p>
          <a:p>
            <a:pPr indent="-187960" lvl="0" marL="274320" rtl="0" algn="l">
              <a:spcBef>
                <a:spcPts val="920"/>
              </a:spcBef>
              <a:spcAft>
                <a:spcPts val="0"/>
              </a:spcAft>
              <a:buSzPts val="1360"/>
              <a:buNone/>
            </a:pPr>
            <a:r>
              <a:t/>
            </a:r>
            <a:endParaRPr sz="1600">
              <a:latin typeface="Times New Roman"/>
              <a:ea typeface="Times New Roman"/>
              <a:cs typeface="Times New Roman"/>
              <a:sym typeface="Times New Roman"/>
            </a:endParaRPr>
          </a:p>
        </p:txBody>
      </p:sp>
      <p:sp>
        <p:nvSpPr>
          <p:cNvPr id="369" name="Google Shape;369;p19"/>
          <p:cNvSpPr txBox="1"/>
          <p:nvPr>
            <p:ph idx="2" type="body"/>
          </p:nvPr>
        </p:nvSpPr>
        <p:spPr>
          <a:xfrm>
            <a:off x="4800600" y="1371600"/>
            <a:ext cx="4038600" cy="4681728"/>
          </a:xfrm>
          <a:prstGeom prst="rect">
            <a:avLst/>
          </a:prstGeom>
          <a:noFill/>
          <a:ln>
            <a:noFill/>
          </a:ln>
        </p:spPr>
        <p:txBody>
          <a:bodyPr anchorCtr="0" anchor="t" bIns="45700" lIns="91425" spcFirstLastPara="1" rIns="91425" wrap="square" tIns="45700">
            <a:normAutofit/>
          </a:bodyPr>
          <a:lstStyle/>
          <a:p>
            <a:pPr indent="-274320" lvl="0" marL="274320" rtl="0" algn="l">
              <a:spcBef>
                <a:spcPts val="0"/>
              </a:spcBef>
              <a:spcAft>
                <a:spcPts val="0"/>
              </a:spcAft>
              <a:buSzPts val="1360"/>
              <a:buChar char="⚫"/>
            </a:pPr>
            <a:r>
              <a:rPr lang="sk-SK" sz="1600">
                <a:solidFill>
                  <a:srgbClr val="FF0000"/>
                </a:solidFill>
                <a:latin typeface="Times New Roman"/>
                <a:ea typeface="Times New Roman"/>
                <a:cs typeface="Times New Roman"/>
                <a:sym typeface="Times New Roman"/>
              </a:rPr>
              <a:t>Rhetorical question</a:t>
            </a:r>
            <a:endParaRPr sz="1600">
              <a:solidFill>
                <a:srgbClr val="FF0000"/>
              </a:solidFill>
              <a:latin typeface="Times New Roman"/>
              <a:ea typeface="Times New Roman"/>
              <a:cs typeface="Times New Roman"/>
              <a:sym typeface="Times New Roman"/>
            </a:endParaRPr>
          </a:p>
          <a:p>
            <a:pPr indent="-187960" lvl="0" marL="274320" rtl="0" algn="l">
              <a:spcBef>
                <a:spcPts val="320"/>
              </a:spcBef>
              <a:spcAft>
                <a:spcPts val="0"/>
              </a:spcAft>
              <a:buSzPts val="1360"/>
              <a:buNone/>
            </a:pPr>
            <a:r>
              <a:t/>
            </a:r>
            <a:endParaRPr sz="1600">
              <a:solidFill>
                <a:srgbClr val="FF0000"/>
              </a:solidFill>
              <a:latin typeface="Times New Roman"/>
              <a:ea typeface="Times New Roman"/>
              <a:cs typeface="Times New Roman"/>
              <a:sym typeface="Times New Roman"/>
            </a:endParaRPr>
          </a:p>
          <a:p>
            <a:pPr indent="-187960" lvl="0" marL="274320" rtl="0" algn="l">
              <a:spcBef>
                <a:spcPts val="320"/>
              </a:spcBef>
              <a:spcAft>
                <a:spcPts val="0"/>
              </a:spcAft>
              <a:buSzPts val="1360"/>
              <a:buNone/>
            </a:pPr>
            <a:r>
              <a:t/>
            </a:r>
            <a:endParaRPr sz="1600">
              <a:solidFill>
                <a:srgbClr val="FF0000"/>
              </a:solidFill>
              <a:latin typeface="Times New Roman"/>
              <a:ea typeface="Times New Roman"/>
              <a:cs typeface="Times New Roman"/>
              <a:sym typeface="Times New Roman"/>
            </a:endParaRPr>
          </a:p>
          <a:p>
            <a:pPr indent="-187960" lvl="0" marL="274320" rtl="0" algn="l">
              <a:spcBef>
                <a:spcPts val="320"/>
              </a:spcBef>
              <a:spcAft>
                <a:spcPts val="0"/>
              </a:spcAft>
              <a:buSzPts val="1360"/>
              <a:buNone/>
            </a:pPr>
            <a:r>
              <a:t/>
            </a:r>
            <a:endParaRPr sz="1600">
              <a:solidFill>
                <a:srgbClr val="FF0000"/>
              </a:solidFill>
              <a:latin typeface="Times New Roman"/>
              <a:ea typeface="Times New Roman"/>
              <a:cs typeface="Times New Roman"/>
              <a:sym typeface="Times New Roman"/>
            </a:endParaRPr>
          </a:p>
          <a:p>
            <a:pPr indent="-274320" lvl="0" marL="274320" rtl="0" algn="l">
              <a:spcBef>
                <a:spcPts val="320"/>
              </a:spcBef>
              <a:spcAft>
                <a:spcPts val="0"/>
              </a:spcAft>
              <a:buSzPts val="1360"/>
              <a:buChar char="⚫"/>
            </a:pPr>
            <a:r>
              <a:rPr lang="sk-SK" sz="1600">
                <a:solidFill>
                  <a:srgbClr val="92D050"/>
                </a:solidFill>
                <a:latin typeface="Times New Roman"/>
                <a:ea typeface="Times New Roman"/>
                <a:cs typeface="Times New Roman"/>
                <a:sym typeface="Times New Roman"/>
              </a:rPr>
              <a:t>Metaphor = Jamaicans taking English people’s livelihood, not literally the food out of their mouths</a:t>
            </a:r>
            <a:endParaRPr sz="1600">
              <a:solidFill>
                <a:srgbClr val="92D050"/>
              </a:solidFill>
              <a:latin typeface="Times New Roman"/>
              <a:ea typeface="Times New Roman"/>
              <a:cs typeface="Times New Roman"/>
              <a:sym typeface="Times New Roman"/>
            </a:endParaRPr>
          </a:p>
          <a:p>
            <a:pPr indent="-187960" lvl="0" marL="274320" rtl="0" algn="l">
              <a:spcBef>
                <a:spcPts val="320"/>
              </a:spcBef>
              <a:spcAft>
                <a:spcPts val="0"/>
              </a:spcAft>
              <a:buSzPts val="1360"/>
              <a:buNone/>
            </a:pPr>
            <a:r>
              <a:t/>
            </a:r>
            <a:endParaRPr sz="1600">
              <a:solidFill>
                <a:srgbClr val="FF0000"/>
              </a:solidFill>
              <a:latin typeface="Times New Roman"/>
              <a:ea typeface="Times New Roman"/>
              <a:cs typeface="Times New Roman"/>
              <a:sym typeface="Times New Roman"/>
            </a:endParaRPr>
          </a:p>
          <a:p>
            <a:pPr indent="-187960" lvl="0" marL="274320" rtl="0" algn="l">
              <a:spcBef>
                <a:spcPts val="320"/>
              </a:spcBef>
              <a:spcAft>
                <a:spcPts val="0"/>
              </a:spcAft>
              <a:buSzPts val="1360"/>
              <a:buNone/>
            </a:pPr>
            <a:r>
              <a:t/>
            </a:r>
            <a:endParaRPr sz="1600">
              <a:solidFill>
                <a:srgbClr val="FF0000"/>
              </a:solidFill>
              <a:latin typeface="Times New Roman"/>
              <a:ea typeface="Times New Roman"/>
              <a:cs typeface="Times New Roman"/>
              <a:sym typeface="Times New Roman"/>
            </a:endParaRPr>
          </a:p>
          <a:p>
            <a:pPr indent="-274320" lvl="0" marL="274320" rtl="0" algn="l">
              <a:spcBef>
                <a:spcPts val="320"/>
              </a:spcBef>
              <a:spcAft>
                <a:spcPts val="0"/>
              </a:spcAft>
              <a:buSzPts val="1360"/>
              <a:buChar char="⚫"/>
            </a:pPr>
            <a:r>
              <a:rPr lang="sk-SK" sz="1600">
                <a:solidFill>
                  <a:srgbClr val="0070C0"/>
                </a:solidFill>
                <a:latin typeface="Times New Roman"/>
                <a:ea typeface="Times New Roman"/>
                <a:cs typeface="Times New Roman"/>
                <a:sym typeface="Times New Roman"/>
              </a:rPr>
              <a:t>Dole = money people get while unemployed</a:t>
            </a:r>
            <a:endParaRPr sz="1600">
              <a:solidFill>
                <a:srgbClr val="0070C0"/>
              </a:solidFill>
              <a:latin typeface="Times New Roman"/>
              <a:ea typeface="Times New Roman"/>
              <a:cs typeface="Times New Roman"/>
              <a:sym typeface="Times New Roman"/>
            </a:endParaRPr>
          </a:p>
          <a:p>
            <a:pPr indent="-274320" lvl="0" marL="274320" rtl="0" algn="l">
              <a:spcBef>
                <a:spcPts val="320"/>
              </a:spcBef>
              <a:spcAft>
                <a:spcPts val="0"/>
              </a:spcAft>
              <a:buSzPts val="1360"/>
              <a:buChar char="⚫"/>
            </a:pPr>
            <a:r>
              <a:rPr lang="sk-SK" sz="1600">
                <a:latin typeface="Times New Roman"/>
                <a:ea typeface="Times New Roman"/>
                <a:cs typeface="Times New Roman"/>
                <a:sym typeface="Times New Roman"/>
              </a:rPr>
              <a:t>Friend of the speaker, Jane, emigrated to England and lives on the dole, because it is more money than she would get in Jamaica for any job, so it is enough for her and she does not look for any real job</a:t>
            </a:r>
            <a:endParaRPr sz="1600">
              <a:latin typeface="Times New Roman"/>
              <a:ea typeface="Times New Roman"/>
              <a:cs typeface="Times New Roman"/>
              <a:sym typeface="Times New Roman"/>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1"/>
        </a:solidFill>
      </p:bgPr>
    </p:bg>
    <p:spTree>
      <p:nvGrpSpPr>
        <p:cNvPr id="241" name="Shape 241"/>
        <p:cNvGrpSpPr/>
        <p:nvPr/>
      </p:nvGrpSpPr>
      <p:grpSpPr>
        <a:xfrm>
          <a:off x="0" y="0"/>
          <a:ext cx="0" cy="0"/>
          <a:chOff x="0" y="0"/>
          <a:chExt cx="0" cy="0"/>
        </a:xfrm>
      </p:grpSpPr>
      <p:sp>
        <p:nvSpPr>
          <p:cNvPr id="242" name="Google Shape;242;p2"/>
          <p:cNvSpPr txBox="1"/>
          <p:nvPr>
            <p:ph type="title"/>
          </p:nvPr>
        </p:nvSpPr>
        <p:spPr>
          <a:xfrm>
            <a:off x="685800" y="1447800"/>
            <a:ext cx="7886700" cy="3962400"/>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chemeClr val="lt1"/>
              </a:buClr>
              <a:buSzPts val="8800"/>
              <a:buFont typeface="Arial Black"/>
              <a:buNone/>
            </a:pPr>
            <a:r>
              <a:rPr b="1" lang="sk-SK" sz="8800">
                <a:solidFill>
                  <a:schemeClr val="lt1"/>
                </a:solidFill>
                <a:latin typeface="Arial Black"/>
                <a:ea typeface="Arial Black"/>
                <a:cs typeface="Arial Black"/>
                <a:sym typeface="Arial Black"/>
              </a:rPr>
              <a:t>Colonisation</a:t>
            </a:r>
            <a:br>
              <a:rPr b="1" lang="sk-SK" sz="8800">
                <a:solidFill>
                  <a:schemeClr val="lt1"/>
                </a:solidFill>
                <a:latin typeface="Arial Black"/>
                <a:ea typeface="Arial Black"/>
                <a:cs typeface="Arial Black"/>
                <a:sym typeface="Arial Black"/>
              </a:rPr>
            </a:br>
            <a:r>
              <a:rPr b="1" lang="sk-SK" sz="8800">
                <a:solidFill>
                  <a:schemeClr val="lt1"/>
                </a:solidFill>
                <a:latin typeface="Arial Black"/>
                <a:ea typeface="Arial Black"/>
                <a:cs typeface="Arial Black"/>
                <a:sym typeface="Arial Black"/>
              </a:rPr>
              <a:t>in </a:t>
            </a:r>
            <a:br>
              <a:rPr b="1" lang="sk-SK" sz="8800">
                <a:solidFill>
                  <a:schemeClr val="lt1"/>
                </a:solidFill>
                <a:latin typeface="Arial Black"/>
                <a:ea typeface="Arial Black"/>
                <a:cs typeface="Arial Black"/>
                <a:sym typeface="Arial Black"/>
              </a:rPr>
            </a:br>
            <a:r>
              <a:rPr b="1" lang="sk-SK" sz="8800">
                <a:solidFill>
                  <a:schemeClr val="lt1"/>
                </a:solidFill>
                <a:latin typeface="Arial Black"/>
                <a:ea typeface="Arial Black"/>
                <a:cs typeface="Arial Black"/>
                <a:sym typeface="Arial Black"/>
              </a:rPr>
              <a:t>Reverse</a:t>
            </a:r>
            <a:endParaRPr b="1" sz="8800">
              <a:solidFill>
                <a:schemeClr val="lt1"/>
              </a:solidFill>
              <a:latin typeface="Arial Black"/>
              <a:ea typeface="Arial Black"/>
              <a:cs typeface="Arial Black"/>
              <a:sym typeface="Arial Black"/>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3" name="Shape 373"/>
        <p:cNvGrpSpPr/>
        <p:nvPr/>
      </p:nvGrpSpPr>
      <p:grpSpPr>
        <a:xfrm>
          <a:off x="0" y="0"/>
          <a:ext cx="0" cy="0"/>
          <a:chOff x="0" y="0"/>
          <a:chExt cx="0" cy="0"/>
        </a:xfrm>
      </p:grpSpPr>
      <p:sp>
        <p:nvSpPr>
          <p:cNvPr id="374" name="Google Shape;374;p20"/>
          <p:cNvSpPr txBox="1"/>
          <p:nvPr>
            <p:ph type="title"/>
          </p:nvPr>
        </p:nvSpPr>
        <p:spPr>
          <a:xfrm>
            <a:off x="301752" y="228600"/>
            <a:ext cx="8534400" cy="758952"/>
          </a:xfrm>
          <a:prstGeom prst="rect">
            <a:avLst/>
          </a:prstGeom>
          <a:noFill/>
          <a:ln>
            <a:noFill/>
          </a:ln>
        </p:spPr>
        <p:txBody>
          <a:bodyPr anchorCtr="0" anchor="b" bIns="45700" lIns="91425" spcFirstLastPara="1" rIns="91425" wrap="square" tIns="45700">
            <a:normAutofit/>
          </a:bodyPr>
          <a:lstStyle/>
          <a:p>
            <a:pPr indent="0" lvl="0" marL="0" rtl="0" algn="ctr">
              <a:spcBef>
                <a:spcPts val="0"/>
              </a:spcBef>
              <a:spcAft>
                <a:spcPts val="0"/>
              </a:spcAft>
              <a:buClr>
                <a:srgbClr val="935409"/>
              </a:buClr>
              <a:buSzPts val="3300"/>
              <a:buFont typeface="Corben"/>
              <a:buNone/>
            </a:pPr>
            <a:r>
              <a:rPr lang="sk-SK">
                <a:solidFill>
                  <a:srgbClr val="935409"/>
                </a:solidFill>
                <a:latin typeface="Corben"/>
                <a:ea typeface="Corben"/>
                <a:cs typeface="Corben"/>
                <a:sym typeface="Corben"/>
              </a:rPr>
              <a:t>Colonization in Reverse</a:t>
            </a:r>
            <a:endParaRPr/>
          </a:p>
        </p:txBody>
      </p:sp>
      <p:sp>
        <p:nvSpPr>
          <p:cNvPr id="375" name="Google Shape;375;p20"/>
          <p:cNvSpPr txBox="1"/>
          <p:nvPr>
            <p:ph idx="1" type="body"/>
          </p:nvPr>
        </p:nvSpPr>
        <p:spPr>
          <a:xfrm>
            <a:off x="301752" y="1371600"/>
            <a:ext cx="4038600" cy="4681728"/>
          </a:xfrm>
          <a:prstGeom prst="rect">
            <a:avLst/>
          </a:prstGeom>
          <a:noFill/>
          <a:ln>
            <a:noFill/>
          </a:ln>
        </p:spPr>
        <p:txBody>
          <a:bodyPr anchorCtr="0" anchor="t" bIns="45700" lIns="91425" spcFirstLastPara="1" rIns="91425" wrap="square" tIns="45700">
            <a:noAutofit/>
          </a:bodyPr>
          <a:lstStyle/>
          <a:p>
            <a:pPr indent="-274320" lvl="0" marL="274320" rtl="0" algn="l">
              <a:lnSpc>
                <a:spcPct val="150000"/>
              </a:lnSpc>
              <a:spcBef>
                <a:spcPts val="0"/>
              </a:spcBef>
              <a:spcAft>
                <a:spcPts val="0"/>
              </a:spcAft>
              <a:buSzPts val="1360"/>
              <a:buChar char="⚫"/>
            </a:pPr>
            <a:r>
              <a:rPr lang="sk-SK" sz="1600">
                <a:latin typeface="Times New Roman"/>
                <a:ea typeface="Times New Roman"/>
                <a:cs typeface="Times New Roman"/>
                <a:sym typeface="Times New Roman"/>
              </a:rPr>
              <a:t>Me say Jane will never fine work</a:t>
            </a:r>
            <a:br>
              <a:rPr lang="sk-SK" sz="1600">
                <a:latin typeface="Times New Roman"/>
                <a:ea typeface="Times New Roman"/>
                <a:cs typeface="Times New Roman"/>
                <a:sym typeface="Times New Roman"/>
              </a:rPr>
            </a:br>
            <a:r>
              <a:rPr lang="sk-SK" sz="1600">
                <a:latin typeface="Times New Roman"/>
                <a:ea typeface="Times New Roman"/>
                <a:cs typeface="Times New Roman"/>
                <a:sym typeface="Times New Roman"/>
              </a:rPr>
              <a:t>At de rate how she dah look,</a:t>
            </a:r>
            <a:br>
              <a:rPr lang="sk-SK" sz="1600">
                <a:latin typeface="Times New Roman"/>
                <a:ea typeface="Times New Roman"/>
                <a:cs typeface="Times New Roman"/>
                <a:sym typeface="Times New Roman"/>
              </a:rPr>
            </a:br>
            <a:r>
              <a:rPr lang="sk-SK" sz="1600">
                <a:latin typeface="Times New Roman"/>
                <a:ea typeface="Times New Roman"/>
                <a:cs typeface="Times New Roman"/>
                <a:sym typeface="Times New Roman"/>
              </a:rPr>
              <a:t>For all day she stay popn Aunt Fan couch</a:t>
            </a:r>
            <a:br>
              <a:rPr lang="sk-SK" sz="1600">
                <a:latin typeface="Times New Roman"/>
                <a:ea typeface="Times New Roman"/>
                <a:cs typeface="Times New Roman"/>
                <a:sym typeface="Times New Roman"/>
              </a:rPr>
            </a:br>
            <a:r>
              <a:rPr lang="sk-SK" sz="1600">
                <a:latin typeface="Times New Roman"/>
                <a:ea typeface="Times New Roman"/>
                <a:cs typeface="Times New Roman"/>
                <a:sym typeface="Times New Roman"/>
              </a:rPr>
              <a:t>An read love-story book.</a:t>
            </a:r>
            <a:endParaRPr/>
          </a:p>
          <a:p>
            <a:pPr indent="-274320" lvl="0" marL="274320" rtl="0" algn="l">
              <a:lnSpc>
                <a:spcPct val="150000"/>
              </a:lnSpc>
              <a:spcBef>
                <a:spcPts val="920"/>
              </a:spcBef>
              <a:spcAft>
                <a:spcPts val="0"/>
              </a:spcAft>
              <a:buSzPts val="1360"/>
              <a:buChar char="⚫"/>
            </a:pPr>
            <a:r>
              <a:rPr lang="sk-SK" sz="1600">
                <a:latin typeface="Times New Roman"/>
                <a:ea typeface="Times New Roman"/>
                <a:cs typeface="Times New Roman"/>
                <a:sym typeface="Times New Roman"/>
              </a:rPr>
              <a:t>Wat a devilment a Englan </a:t>
            </a:r>
            <a:endParaRPr/>
          </a:p>
          <a:p>
            <a:pPr indent="0" lvl="0" marL="0" rtl="0" algn="l">
              <a:lnSpc>
                <a:spcPct val="150000"/>
              </a:lnSpc>
              <a:spcBef>
                <a:spcPts val="320"/>
              </a:spcBef>
              <a:spcAft>
                <a:spcPts val="0"/>
              </a:spcAft>
              <a:buSzPts val="1360"/>
              <a:buNone/>
            </a:pPr>
            <a:r>
              <a:rPr lang="sk-SK" sz="1600">
                <a:latin typeface="Times New Roman"/>
                <a:ea typeface="Times New Roman"/>
                <a:cs typeface="Times New Roman"/>
                <a:sym typeface="Times New Roman"/>
              </a:rPr>
              <a:t>     Dem face war an brave de worse,</a:t>
            </a:r>
            <a:br>
              <a:rPr lang="sk-SK" sz="1600">
                <a:latin typeface="Times New Roman"/>
                <a:ea typeface="Times New Roman"/>
                <a:cs typeface="Times New Roman"/>
                <a:sym typeface="Times New Roman"/>
              </a:rPr>
            </a:br>
            <a:r>
              <a:rPr lang="sk-SK" sz="1600">
                <a:latin typeface="Times New Roman"/>
                <a:ea typeface="Times New Roman"/>
                <a:cs typeface="Times New Roman"/>
                <a:sym typeface="Times New Roman"/>
              </a:rPr>
              <a:t>     But me wonderin how dem gwine stan</a:t>
            </a:r>
            <a:endParaRPr/>
          </a:p>
          <a:p>
            <a:pPr indent="0" lvl="0" marL="0" rtl="0" algn="l">
              <a:lnSpc>
                <a:spcPct val="150000"/>
              </a:lnSpc>
              <a:spcBef>
                <a:spcPts val="320"/>
              </a:spcBef>
              <a:spcAft>
                <a:spcPts val="0"/>
              </a:spcAft>
              <a:buSzPts val="1360"/>
              <a:buNone/>
            </a:pPr>
            <a:r>
              <a:rPr lang="sk-SK" sz="1600">
                <a:latin typeface="Times New Roman"/>
                <a:ea typeface="Times New Roman"/>
                <a:cs typeface="Times New Roman"/>
                <a:sym typeface="Times New Roman"/>
              </a:rPr>
              <a:t>     Colonizin in reverse!</a:t>
            </a:r>
            <a:endParaRPr/>
          </a:p>
          <a:p>
            <a:pPr indent="-187960" lvl="0" marL="274320" rtl="0" algn="l">
              <a:spcBef>
                <a:spcPts val="320"/>
              </a:spcBef>
              <a:spcAft>
                <a:spcPts val="0"/>
              </a:spcAft>
              <a:buSzPts val="1360"/>
              <a:buNone/>
            </a:pPr>
            <a:r>
              <a:t/>
            </a:r>
            <a:endParaRPr sz="1600">
              <a:latin typeface="Times New Roman"/>
              <a:ea typeface="Times New Roman"/>
              <a:cs typeface="Times New Roman"/>
              <a:sym typeface="Times New Roman"/>
            </a:endParaRPr>
          </a:p>
        </p:txBody>
      </p:sp>
      <p:sp>
        <p:nvSpPr>
          <p:cNvPr id="376" name="Google Shape;376;p20"/>
          <p:cNvSpPr txBox="1"/>
          <p:nvPr>
            <p:ph idx="2" type="body"/>
          </p:nvPr>
        </p:nvSpPr>
        <p:spPr>
          <a:xfrm>
            <a:off x="4800600" y="1371600"/>
            <a:ext cx="4038600" cy="4681728"/>
          </a:xfrm>
          <a:prstGeom prst="rect">
            <a:avLst/>
          </a:prstGeom>
          <a:noFill/>
          <a:ln>
            <a:noFill/>
          </a:ln>
        </p:spPr>
        <p:txBody>
          <a:bodyPr anchorCtr="0" anchor="t" bIns="45700" lIns="91425" spcFirstLastPara="1" rIns="91425" wrap="square" tIns="45700">
            <a:normAutofit/>
          </a:bodyPr>
          <a:lstStyle/>
          <a:p>
            <a:pPr indent="-139382" lvl="0" marL="274320" rtl="0" algn="l">
              <a:spcBef>
                <a:spcPts val="0"/>
              </a:spcBef>
              <a:spcAft>
                <a:spcPts val="0"/>
              </a:spcAft>
              <a:buSzPts val="2125"/>
              <a:buNone/>
            </a:pPr>
            <a:r>
              <a:t/>
            </a:r>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0" name="Shape 380"/>
        <p:cNvGrpSpPr/>
        <p:nvPr/>
      </p:nvGrpSpPr>
      <p:grpSpPr>
        <a:xfrm>
          <a:off x="0" y="0"/>
          <a:ext cx="0" cy="0"/>
          <a:chOff x="0" y="0"/>
          <a:chExt cx="0" cy="0"/>
        </a:xfrm>
      </p:grpSpPr>
      <p:sp>
        <p:nvSpPr>
          <p:cNvPr id="381" name="Google Shape;381;p21"/>
          <p:cNvSpPr txBox="1"/>
          <p:nvPr>
            <p:ph type="title"/>
          </p:nvPr>
        </p:nvSpPr>
        <p:spPr>
          <a:xfrm>
            <a:off x="301752" y="228600"/>
            <a:ext cx="8534400" cy="758952"/>
          </a:xfrm>
          <a:prstGeom prst="rect">
            <a:avLst/>
          </a:prstGeom>
          <a:noFill/>
          <a:ln>
            <a:noFill/>
          </a:ln>
        </p:spPr>
        <p:txBody>
          <a:bodyPr anchorCtr="0" anchor="b" bIns="45700" lIns="91425" spcFirstLastPara="1" rIns="91425" wrap="square" tIns="45700">
            <a:normAutofit/>
          </a:bodyPr>
          <a:lstStyle/>
          <a:p>
            <a:pPr indent="0" lvl="0" marL="0" rtl="0" algn="ctr">
              <a:spcBef>
                <a:spcPts val="0"/>
              </a:spcBef>
              <a:spcAft>
                <a:spcPts val="0"/>
              </a:spcAft>
              <a:buClr>
                <a:srgbClr val="935409"/>
              </a:buClr>
              <a:buSzPts val="3300"/>
              <a:buFont typeface="Corben"/>
              <a:buNone/>
            </a:pPr>
            <a:r>
              <a:rPr lang="sk-SK">
                <a:solidFill>
                  <a:srgbClr val="935409"/>
                </a:solidFill>
                <a:latin typeface="Corben"/>
                <a:ea typeface="Corben"/>
                <a:cs typeface="Corben"/>
                <a:sym typeface="Corben"/>
              </a:rPr>
              <a:t>Colonization in Reverse</a:t>
            </a:r>
            <a:endParaRPr/>
          </a:p>
        </p:txBody>
      </p:sp>
      <p:sp>
        <p:nvSpPr>
          <p:cNvPr id="382" name="Google Shape;382;p21"/>
          <p:cNvSpPr txBox="1"/>
          <p:nvPr>
            <p:ph idx="1" type="body"/>
          </p:nvPr>
        </p:nvSpPr>
        <p:spPr>
          <a:xfrm>
            <a:off x="301752" y="1371600"/>
            <a:ext cx="4038600" cy="4681728"/>
          </a:xfrm>
          <a:prstGeom prst="rect">
            <a:avLst/>
          </a:prstGeom>
          <a:noFill/>
          <a:ln>
            <a:noFill/>
          </a:ln>
        </p:spPr>
        <p:txBody>
          <a:bodyPr anchorCtr="0" anchor="t" bIns="45700" lIns="91425" spcFirstLastPara="1" rIns="91425" wrap="square" tIns="45700">
            <a:noAutofit/>
          </a:bodyPr>
          <a:lstStyle/>
          <a:p>
            <a:pPr indent="-274320" lvl="0" marL="274320" rtl="0" algn="l">
              <a:lnSpc>
                <a:spcPct val="150000"/>
              </a:lnSpc>
              <a:spcBef>
                <a:spcPts val="0"/>
              </a:spcBef>
              <a:spcAft>
                <a:spcPts val="0"/>
              </a:spcAft>
              <a:buSzPts val="1360"/>
              <a:buChar char="⚫"/>
            </a:pPr>
            <a:r>
              <a:rPr lang="sk-SK" sz="1600">
                <a:latin typeface="Times New Roman"/>
                <a:ea typeface="Times New Roman"/>
                <a:cs typeface="Times New Roman"/>
                <a:sym typeface="Times New Roman"/>
              </a:rPr>
              <a:t>Me say Jane will never fine work</a:t>
            </a:r>
            <a:br>
              <a:rPr lang="sk-SK" sz="1600">
                <a:latin typeface="Times New Roman"/>
                <a:ea typeface="Times New Roman"/>
                <a:cs typeface="Times New Roman"/>
                <a:sym typeface="Times New Roman"/>
              </a:rPr>
            </a:br>
            <a:r>
              <a:rPr lang="sk-SK" sz="1600">
                <a:latin typeface="Times New Roman"/>
                <a:ea typeface="Times New Roman"/>
                <a:cs typeface="Times New Roman"/>
                <a:sym typeface="Times New Roman"/>
              </a:rPr>
              <a:t>At de rate how she dah look,</a:t>
            </a:r>
            <a:br>
              <a:rPr lang="sk-SK" sz="1600">
                <a:latin typeface="Times New Roman"/>
                <a:ea typeface="Times New Roman"/>
                <a:cs typeface="Times New Roman"/>
                <a:sym typeface="Times New Roman"/>
              </a:rPr>
            </a:br>
            <a:r>
              <a:rPr lang="sk-SK" sz="1600">
                <a:latin typeface="Times New Roman"/>
                <a:ea typeface="Times New Roman"/>
                <a:cs typeface="Times New Roman"/>
                <a:sym typeface="Times New Roman"/>
              </a:rPr>
              <a:t>For all day she stay popn Aunt Fan couch</a:t>
            </a:r>
            <a:br>
              <a:rPr lang="sk-SK" sz="1600">
                <a:latin typeface="Times New Roman"/>
                <a:ea typeface="Times New Roman"/>
                <a:cs typeface="Times New Roman"/>
                <a:sym typeface="Times New Roman"/>
              </a:rPr>
            </a:br>
            <a:r>
              <a:rPr lang="sk-SK" sz="1600">
                <a:latin typeface="Times New Roman"/>
                <a:ea typeface="Times New Roman"/>
                <a:cs typeface="Times New Roman"/>
                <a:sym typeface="Times New Roman"/>
              </a:rPr>
              <a:t>An read love-story book.</a:t>
            </a:r>
            <a:endParaRPr/>
          </a:p>
          <a:p>
            <a:pPr indent="-274320" lvl="0" marL="274320" rtl="0" algn="l">
              <a:lnSpc>
                <a:spcPct val="150000"/>
              </a:lnSpc>
              <a:spcBef>
                <a:spcPts val="920"/>
              </a:spcBef>
              <a:spcAft>
                <a:spcPts val="0"/>
              </a:spcAft>
              <a:buSzPts val="1360"/>
              <a:buChar char="⚫"/>
            </a:pPr>
            <a:r>
              <a:rPr lang="sk-SK" sz="1600">
                <a:latin typeface="Times New Roman"/>
                <a:ea typeface="Times New Roman"/>
                <a:cs typeface="Times New Roman"/>
                <a:sym typeface="Times New Roman"/>
              </a:rPr>
              <a:t>Wat a devilment a Englan </a:t>
            </a:r>
            <a:endParaRPr/>
          </a:p>
          <a:p>
            <a:pPr indent="0" lvl="0" marL="0" rtl="0" algn="l">
              <a:lnSpc>
                <a:spcPct val="150000"/>
              </a:lnSpc>
              <a:spcBef>
                <a:spcPts val="320"/>
              </a:spcBef>
              <a:spcAft>
                <a:spcPts val="0"/>
              </a:spcAft>
              <a:buSzPts val="1360"/>
              <a:buNone/>
            </a:pPr>
            <a:r>
              <a:rPr lang="sk-SK" sz="1600">
                <a:latin typeface="Times New Roman"/>
                <a:ea typeface="Times New Roman"/>
                <a:cs typeface="Times New Roman"/>
                <a:sym typeface="Times New Roman"/>
              </a:rPr>
              <a:t>     Dem face war an brave de worse,</a:t>
            </a:r>
            <a:br>
              <a:rPr lang="sk-SK" sz="1600">
                <a:latin typeface="Times New Roman"/>
                <a:ea typeface="Times New Roman"/>
                <a:cs typeface="Times New Roman"/>
                <a:sym typeface="Times New Roman"/>
              </a:rPr>
            </a:br>
            <a:r>
              <a:rPr lang="sk-SK" sz="1600">
                <a:latin typeface="Times New Roman"/>
                <a:ea typeface="Times New Roman"/>
                <a:cs typeface="Times New Roman"/>
                <a:sym typeface="Times New Roman"/>
              </a:rPr>
              <a:t>     But me wonderin how dem gwine stan</a:t>
            </a:r>
            <a:endParaRPr/>
          </a:p>
          <a:p>
            <a:pPr indent="0" lvl="0" marL="0" rtl="0" algn="l">
              <a:lnSpc>
                <a:spcPct val="150000"/>
              </a:lnSpc>
              <a:spcBef>
                <a:spcPts val="320"/>
              </a:spcBef>
              <a:spcAft>
                <a:spcPts val="0"/>
              </a:spcAft>
              <a:buSzPts val="1360"/>
              <a:buNone/>
            </a:pPr>
            <a:r>
              <a:rPr lang="sk-SK" sz="1600">
                <a:latin typeface="Times New Roman"/>
                <a:ea typeface="Times New Roman"/>
                <a:cs typeface="Times New Roman"/>
                <a:sym typeface="Times New Roman"/>
              </a:rPr>
              <a:t>     Colonizin in reverse!</a:t>
            </a:r>
            <a:endParaRPr/>
          </a:p>
          <a:p>
            <a:pPr indent="-187960" lvl="0" marL="274320" rtl="0" algn="l">
              <a:spcBef>
                <a:spcPts val="320"/>
              </a:spcBef>
              <a:spcAft>
                <a:spcPts val="0"/>
              </a:spcAft>
              <a:buSzPts val="1360"/>
              <a:buNone/>
            </a:pPr>
            <a:r>
              <a:t/>
            </a:r>
            <a:endParaRPr sz="1600">
              <a:latin typeface="Times New Roman"/>
              <a:ea typeface="Times New Roman"/>
              <a:cs typeface="Times New Roman"/>
              <a:sym typeface="Times New Roman"/>
            </a:endParaRPr>
          </a:p>
        </p:txBody>
      </p:sp>
      <p:sp>
        <p:nvSpPr>
          <p:cNvPr id="383" name="Google Shape;383;p21"/>
          <p:cNvSpPr txBox="1"/>
          <p:nvPr>
            <p:ph idx="2" type="body"/>
          </p:nvPr>
        </p:nvSpPr>
        <p:spPr>
          <a:xfrm>
            <a:off x="4800600" y="1371600"/>
            <a:ext cx="4038600" cy="4681728"/>
          </a:xfrm>
          <a:prstGeom prst="rect">
            <a:avLst/>
          </a:prstGeom>
          <a:noFill/>
          <a:ln>
            <a:noFill/>
          </a:ln>
        </p:spPr>
        <p:txBody>
          <a:bodyPr anchorCtr="0" anchor="t" bIns="45700" lIns="91425" spcFirstLastPara="1" rIns="91425" wrap="square" tIns="45700">
            <a:normAutofit/>
          </a:bodyPr>
          <a:lstStyle/>
          <a:p>
            <a:pPr indent="-187960" lvl="0" marL="274320" rtl="0" algn="l">
              <a:spcBef>
                <a:spcPts val="0"/>
              </a:spcBef>
              <a:spcAft>
                <a:spcPts val="0"/>
              </a:spcAft>
              <a:buSzPts val="1360"/>
              <a:buNone/>
            </a:pPr>
            <a:r>
              <a:t/>
            </a:r>
            <a:endParaRPr sz="1600">
              <a:latin typeface="Times New Roman"/>
              <a:ea typeface="Times New Roman"/>
              <a:cs typeface="Times New Roman"/>
              <a:sym typeface="Times New Roman"/>
            </a:endParaRPr>
          </a:p>
          <a:p>
            <a:pPr indent="-187960" lvl="0" marL="274320" rtl="0" algn="l">
              <a:spcBef>
                <a:spcPts val="320"/>
              </a:spcBef>
              <a:spcAft>
                <a:spcPts val="0"/>
              </a:spcAft>
              <a:buSzPts val="1360"/>
              <a:buNone/>
            </a:pPr>
            <a:r>
              <a:t/>
            </a:r>
            <a:endParaRPr sz="1600">
              <a:latin typeface="Times New Roman"/>
              <a:ea typeface="Times New Roman"/>
              <a:cs typeface="Times New Roman"/>
              <a:sym typeface="Times New Roman"/>
            </a:endParaRPr>
          </a:p>
          <a:p>
            <a:pPr indent="-187960" lvl="0" marL="274320" rtl="0" algn="l">
              <a:spcBef>
                <a:spcPts val="320"/>
              </a:spcBef>
              <a:spcAft>
                <a:spcPts val="0"/>
              </a:spcAft>
              <a:buSzPts val="1360"/>
              <a:buNone/>
            </a:pPr>
            <a:r>
              <a:t/>
            </a:r>
            <a:endParaRPr sz="1600">
              <a:latin typeface="Times New Roman"/>
              <a:ea typeface="Times New Roman"/>
              <a:cs typeface="Times New Roman"/>
              <a:sym typeface="Times New Roman"/>
            </a:endParaRPr>
          </a:p>
          <a:p>
            <a:pPr indent="-187960" lvl="0" marL="274320" rtl="0" algn="l">
              <a:spcBef>
                <a:spcPts val="320"/>
              </a:spcBef>
              <a:spcAft>
                <a:spcPts val="0"/>
              </a:spcAft>
              <a:buSzPts val="1360"/>
              <a:buNone/>
            </a:pPr>
            <a:r>
              <a:t/>
            </a:r>
            <a:endParaRPr sz="1600">
              <a:latin typeface="Times New Roman"/>
              <a:ea typeface="Times New Roman"/>
              <a:cs typeface="Times New Roman"/>
              <a:sym typeface="Times New Roman"/>
            </a:endParaRPr>
          </a:p>
          <a:p>
            <a:pPr indent="-187960" lvl="0" marL="274320" rtl="0" algn="l">
              <a:spcBef>
                <a:spcPts val="320"/>
              </a:spcBef>
              <a:spcAft>
                <a:spcPts val="0"/>
              </a:spcAft>
              <a:buSzPts val="1360"/>
              <a:buNone/>
            </a:pPr>
            <a:r>
              <a:t/>
            </a:r>
            <a:endParaRPr sz="1600">
              <a:latin typeface="Times New Roman"/>
              <a:ea typeface="Times New Roman"/>
              <a:cs typeface="Times New Roman"/>
              <a:sym typeface="Times New Roman"/>
            </a:endParaRPr>
          </a:p>
          <a:p>
            <a:pPr indent="-187960" lvl="0" marL="274320" rtl="0" algn="l">
              <a:spcBef>
                <a:spcPts val="320"/>
              </a:spcBef>
              <a:spcAft>
                <a:spcPts val="0"/>
              </a:spcAft>
              <a:buSzPts val="1360"/>
              <a:buNone/>
            </a:pPr>
            <a:r>
              <a:t/>
            </a:r>
            <a:endParaRPr sz="1600">
              <a:latin typeface="Times New Roman"/>
              <a:ea typeface="Times New Roman"/>
              <a:cs typeface="Times New Roman"/>
              <a:sym typeface="Times New Roman"/>
            </a:endParaRPr>
          </a:p>
          <a:p>
            <a:pPr indent="-274320" lvl="0" marL="274320" rtl="0" algn="l">
              <a:spcBef>
                <a:spcPts val="320"/>
              </a:spcBef>
              <a:spcAft>
                <a:spcPts val="0"/>
              </a:spcAft>
              <a:buSzPts val="1360"/>
              <a:buChar char="⚫"/>
            </a:pPr>
            <a:r>
              <a:rPr lang="sk-SK" sz="1600">
                <a:solidFill>
                  <a:srgbClr val="FF0000"/>
                </a:solidFill>
                <a:latin typeface="Times New Roman"/>
                <a:ea typeface="Times New Roman"/>
                <a:cs typeface="Times New Roman"/>
                <a:sym typeface="Times New Roman"/>
              </a:rPr>
              <a:t>Last stanza = rhetorical exclamation / question</a:t>
            </a:r>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7" name="Shape 387"/>
        <p:cNvGrpSpPr/>
        <p:nvPr/>
      </p:nvGrpSpPr>
      <p:grpSpPr>
        <a:xfrm>
          <a:off x="0" y="0"/>
          <a:ext cx="0" cy="0"/>
          <a:chOff x="0" y="0"/>
          <a:chExt cx="0" cy="0"/>
        </a:xfrm>
      </p:grpSpPr>
      <p:sp>
        <p:nvSpPr>
          <p:cNvPr id="388" name="Google Shape;388;p22"/>
          <p:cNvSpPr txBox="1"/>
          <p:nvPr>
            <p:ph type="title"/>
          </p:nvPr>
        </p:nvSpPr>
        <p:spPr>
          <a:xfrm>
            <a:off x="301752" y="228600"/>
            <a:ext cx="8534400" cy="758952"/>
          </a:xfrm>
          <a:prstGeom prst="rect">
            <a:avLst/>
          </a:prstGeom>
          <a:noFill/>
          <a:ln>
            <a:noFill/>
          </a:ln>
        </p:spPr>
        <p:txBody>
          <a:bodyPr anchorCtr="0" anchor="b" bIns="45700" lIns="91425" spcFirstLastPara="1" rIns="91425" wrap="square" tIns="45700">
            <a:normAutofit/>
          </a:bodyPr>
          <a:lstStyle/>
          <a:p>
            <a:pPr indent="0" lvl="0" marL="0" rtl="0" algn="ctr">
              <a:spcBef>
                <a:spcPts val="0"/>
              </a:spcBef>
              <a:spcAft>
                <a:spcPts val="0"/>
              </a:spcAft>
              <a:buClr>
                <a:srgbClr val="935409"/>
              </a:buClr>
              <a:buSzPts val="3300"/>
              <a:buFont typeface="Corben"/>
              <a:buNone/>
            </a:pPr>
            <a:r>
              <a:rPr lang="sk-SK">
                <a:solidFill>
                  <a:srgbClr val="935409"/>
                </a:solidFill>
                <a:latin typeface="Corben"/>
                <a:ea typeface="Corben"/>
                <a:cs typeface="Corben"/>
                <a:sym typeface="Corben"/>
              </a:rPr>
              <a:t>Colonization in Reverse</a:t>
            </a:r>
            <a:endParaRPr/>
          </a:p>
        </p:txBody>
      </p:sp>
      <p:sp>
        <p:nvSpPr>
          <p:cNvPr id="389" name="Google Shape;389;p22"/>
          <p:cNvSpPr txBox="1"/>
          <p:nvPr>
            <p:ph idx="1" type="body"/>
          </p:nvPr>
        </p:nvSpPr>
        <p:spPr>
          <a:xfrm>
            <a:off x="301752" y="1527048"/>
            <a:ext cx="8503920" cy="4572000"/>
          </a:xfrm>
          <a:prstGeom prst="rect">
            <a:avLst/>
          </a:prstGeom>
          <a:noFill/>
          <a:ln>
            <a:noFill/>
          </a:ln>
        </p:spPr>
        <p:txBody>
          <a:bodyPr anchorCtr="0" anchor="t" bIns="45700" lIns="91425" spcFirstLastPara="1" rIns="91425" wrap="square" tIns="45700">
            <a:normAutofit/>
          </a:bodyPr>
          <a:lstStyle/>
          <a:p>
            <a:pPr indent="-274320" lvl="0" marL="274320" rtl="0" algn="l">
              <a:spcBef>
                <a:spcPts val="0"/>
              </a:spcBef>
              <a:spcAft>
                <a:spcPts val="0"/>
              </a:spcAft>
              <a:buSzPts val="2040"/>
              <a:buChar char="⚫"/>
            </a:pPr>
            <a:r>
              <a:rPr lang="sk-SK" sz="2400">
                <a:latin typeface="Book Antiqua"/>
                <a:ea typeface="Book Antiqua"/>
                <a:cs typeface="Book Antiqua"/>
                <a:sym typeface="Book Antiqua"/>
              </a:rPr>
              <a:t>migration of Jamaicans to England in 1950s</a:t>
            </a:r>
            <a:endParaRPr/>
          </a:p>
          <a:p>
            <a:pPr indent="-274320" lvl="0" marL="274320" rtl="0" algn="l">
              <a:spcBef>
                <a:spcPts val="480"/>
              </a:spcBef>
              <a:spcAft>
                <a:spcPts val="0"/>
              </a:spcAft>
              <a:buSzPts val="2040"/>
              <a:buChar char="⚫"/>
            </a:pPr>
            <a:r>
              <a:rPr lang="sk-SK" sz="2400">
                <a:latin typeface="Book Antiqua"/>
                <a:ea typeface="Book Antiqua"/>
                <a:cs typeface="Book Antiqua"/>
                <a:sym typeface="Book Antiqua"/>
              </a:rPr>
              <a:t>speaker = Jamaican native, listener = Miss Mattie</a:t>
            </a:r>
            <a:endParaRPr/>
          </a:p>
          <a:p>
            <a:pPr indent="-274320" lvl="0" marL="274320" rtl="0" algn="l">
              <a:spcBef>
                <a:spcPts val="480"/>
              </a:spcBef>
              <a:spcAft>
                <a:spcPts val="0"/>
              </a:spcAft>
              <a:buSzPts val="2040"/>
              <a:buChar char="⚫"/>
            </a:pPr>
            <a:r>
              <a:rPr lang="sk-SK" sz="2400">
                <a:latin typeface="Book Antiqua"/>
                <a:ea typeface="Book Antiqua"/>
                <a:cs typeface="Book Antiqua"/>
                <a:sym typeface="Book Antiqua"/>
              </a:rPr>
              <a:t>expectancy, excitement, anxiety</a:t>
            </a:r>
            <a:endParaRPr/>
          </a:p>
          <a:p>
            <a:pPr indent="-274320" lvl="0" marL="274320" rtl="0" algn="l">
              <a:spcBef>
                <a:spcPts val="480"/>
              </a:spcBef>
              <a:spcAft>
                <a:spcPts val="0"/>
              </a:spcAft>
              <a:buSzPts val="2040"/>
              <a:buChar char="⚫"/>
            </a:pPr>
            <a:r>
              <a:rPr lang="sk-SK" sz="2400">
                <a:latin typeface="Book Antiqua"/>
                <a:ea typeface="Book Antiqua"/>
                <a:cs typeface="Book Antiqua"/>
                <a:sym typeface="Book Antiqua"/>
              </a:rPr>
              <a:t>ironic, funny</a:t>
            </a:r>
            <a:endParaRPr/>
          </a:p>
          <a:p>
            <a:pPr indent="-274320" lvl="0" marL="274320" rtl="0" algn="l">
              <a:spcBef>
                <a:spcPts val="480"/>
              </a:spcBef>
              <a:spcAft>
                <a:spcPts val="0"/>
              </a:spcAft>
              <a:buSzPts val="2040"/>
              <a:buChar char="⚫"/>
            </a:pPr>
            <a:r>
              <a:rPr lang="sk-SK" sz="2400">
                <a:latin typeface="Book Antiqua"/>
                <a:ea typeface="Book Antiqua"/>
                <a:cs typeface="Book Antiqua"/>
                <a:sym typeface="Book Antiqua"/>
              </a:rPr>
              <a:t>11 stanzas, 4 lines, ABCB rhyme</a:t>
            </a:r>
            <a:endParaRPr/>
          </a:p>
          <a:p>
            <a:pPr indent="-274320" lvl="0" marL="274320" rtl="0" algn="l">
              <a:spcBef>
                <a:spcPts val="480"/>
              </a:spcBef>
              <a:spcAft>
                <a:spcPts val="0"/>
              </a:spcAft>
              <a:buSzPts val="2040"/>
              <a:buChar char="⚫"/>
            </a:pPr>
            <a:r>
              <a:rPr lang="sk-SK" sz="2400">
                <a:latin typeface="Book Antiqua"/>
                <a:ea typeface="Book Antiqua"/>
                <a:cs typeface="Book Antiqua"/>
                <a:sym typeface="Book Antiqua"/>
              </a:rPr>
              <a:t>Jamaican Patois</a:t>
            </a:r>
            <a:endParaRPr sz="2400">
              <a:latin typeface="Book Antiqua"/>
              <a:ea typeface="Book Antiqua"/>
              <a:cs typeface="Book Antiqua"/>
              <a:sym typeface="Book Antiqua"/>
            </a:endParaRPr>
          </a:p>
          <a:p>
            <a:pPr indent="-274320" lvl="0" marL="274320" rtl="0" algn="l">
              <a:spcBef>
                <a:spcPts val="480"/>
              </a:spcBef>
              <a:spcAft>
                <a:spcPts val="0"/>
              </a:spcAft>
              <a:buSzPts val="2040"/>
              <a:buChar char="⚫"/>
            </a:pPr>
            <a:r>
              <a:rPr lang="sk-SK" sz="2400">
                <a:latin typeface="Book Antiqua"/>
                <a:ea typeface="Book Antiqua"/>
                <a:cs typeface="Book Antiqua"/>
                <a:sym typeface="Book Antiqua"/>
              </a:rPr>
              <a:t>dramatic monologue</a:t>
            </a:r>
            <a:endParaRPr sz="2400">
              <a:latin typeface="Book Antiqua"/>
              <a:ea typeface="Book Antiqua"/>
              <a:cs typeface="Book Antiqua"/>
              <a:sym typeface="Book Antiqua"/>
            </a:endParaRPr>
          </a:p>
          <a:p>
            <a:pPr indent="-274320" lvl="0" marL="274320" rtl="0" algn="l">
              <a:spcBef>
                <a:spcPts val="480"/>
              </a:spcBef>
              <a:spcAft>
                <a:spcPts val="0"/>
              </a:spcAft>
              <a:buSzPts val="2040"/>
              <a:buChar char="⚫"/>
            </a:pPr>
            <a:r>
              <a:rPr lang="sk-SK" sz="2400">
                <a:latin typeface="Book Antiqua"/>
                <a:ea typeface="Book Antiqua"/>
                <a:cs typeface="Book Antiqua"/>
                <a:sym typeface="Book Antiqua"/>
              </a:rPr>
              <a:t>subject matter:</a:t>
            </a:r>
            <a:br>
              <a:rPr lang="sk-SK" sz="2400">
                <a:latin typeface="Book Antiqua"/>
                <a:ea typeface="Book Antiqua"/>
                <a:cs typeface="Book Antiqua"/>
                <a:sym typeface="Book Antiqua"/>
              </a:rPr>
            </a:br>
            <a:r>
              <a:rPr lang="sk-SK" sz="2400">
                <a:solidFill>
                  <a:srgbClr val="935409"/>
                </a:solidFill>
                <a:latin typeface="Book Antiqua"/>
                <a:ea typeface="Book Antiqua"/>
                <a:cs typeface="Book Antiqua"/>
                <a:sym typeface="Book Antiqua"/>
              </a:rPr>
              <a:t>immigration, work, freedom,</a:t>
            </a:r>
            <a:br>
              <a:rPr lang="sk-SK" sz="2400">
                <a:solidFill>
                  <a:srgbClr val="935409"/>
                </a:solidFill>
                <a:latin typeface="Book Antiqua"/>
                <a:ea typeface="Book Antiqua"/>
                <a:cs typeface="Book Antiqua"/>
                <a:sym typeface="Book Antiqua"/>
              </a:rPr>
            </a:br>
            <a:r>
              <a:rPr lang="sk-SK" sz="2400">
                <a:solidFill>
                  <a:srgbClr val="935409"/>
                </a:solidFill>
                <a:latin typeface="Book Antiqua"/>
                <a:ea typeface="Book Antiqua"/>
                <a:cs typeface="Book Antiqua"/>
                <a:sym typeface="Book Antiqua"/>
              </a:rPr>
              <a:t>culture clash, nationality, </a:t>
            </a:r>
            <a:br>
              <a:rPr lang="sk-SK" sz="2400">
                <a:solidFill>
                  <a:srgbClr val="935409"/>
                </a:solidFill>
                <a:latin typeface="Book Antiqua"/>
                <a:ea typeface="Book Antiqua"/>
                <a:cs typeface="Book Antiqua"/>
                <a:sym typeface="Book Antiqua"/>
              </a:rPr>
            </a:br>
            <a:r>
              <a:rPr lang="sk-SK" sz="2400">
                <a:solidFill>
                  <a:srgbClr val="935409"/>
                </a:solidFill>
                <a:latin typeface="Book Antiqua"/>
                <a:ea typeface="Book Antiqua"/>
                <a:cs typeface="Book Antiqua"/>
                <a:sym typeface="Book Antiqua"/>
              </a:rPr>
              <a:t>changes</a:t>
            </a:r>
            <a:endParaRPr/>
          </a:p>
        </p:txBody>
      </p:sp>
      <p:pic>
        <p:nvPicPr>
          <p:cNvPr descr="http://i.dailymail.co.uk/i/pix/2011/06/29/article-2009487-0092394100000578-122_468x299.jpg" id="390" name="Google Shape;390;p22"/>
          <p:cNvPicPr preferRelativeResize="0"/>
          <p:nvPr/>
        </p:nvPicPr>
        <p:blipFill rotWithShape="1">
          <a:blip r:embed="rId3">
            <a:alphaModFix/>
          </a:blip>
          <a:srcRect b="0" l="0" r="0" t="0"/>
          <a:stretch/>
        </p:blipFill>
        <p:spPr>
          <a:xfrm>
            <a:off x="4648200" y="3810000"/>
            <a:ext cx="4239039" cy="2708276"/>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4" name="Shape 394"/>
        <p:cNvGrpSpPr/>
        <p:nvPr/>
      </p:nvGrpSpPr>
      <p:grpSpPr>
        <a:xfrm>
          <a:off x="0" y="0"/>
          <a:ext cx="0" cy="0"/>
          <a:chOff x="0" y="0"/>
          <a:chExt cx="0" cy="0"/>
        </a:xfrm>
      </p:grpSpPr>
      <p:sp>
        <p:nvSpPr>
          <p:cNvPr id="395" name="Google Shape;395;p23"/>
          <p:cNvSpPr txBox="1"/>
          <p:nvPr>
            <p:ph type="title"/>
          </p:nvPr>
        </p:nvSpPr>
        <p:spPr>
          <a:xfrm>
            <a:off x="301752" y="228600"/>
            <a:ext cx="8534400" cy="758952"/>
          </a:xfrm>
          <a:prstGeom prst="rect">
            <a:avLst/>
          </a:prstGeom>
          <a:noFill/>
          <a:ln>
            <a:noFill/>
          </a:ln>
        </p:spPr>
        <p:txBody>
          <a:bodyPr anchorCtr="0" anchor="b" bIns="45700" lIns="91425" spcFirstLastPara="1" rIns="91425" wrap="square" tIns="45700">
            <a:normAutofit/>
          </a:bodyPr>
          <a:lstStyle/>
          <a:p>
            <a:pPr indent="0" lvl="0" marL="0" rtl="0" algn="ctr">
              <a:spcBef>
                <a:spcPts val="0"/>
              </a:spcBef>
              <a:spcAft>
                <a:spcPts val="0"/>
              </a:spcAft>
              <a:buClr>
                <a:srgbClr val="935409"/>
              </a:buClr>
              <a:buSzPts val="3300"/>
              <a:buFont typeface="Corben"/>
              <a:buNone/>
            </a:pPr>
            <a:r>
              <a:rPr lang="sk-SK">
                <a:solidFill>
                  <a:srgbClr val="935409"/>
                </a:solidFill>
                <a:latin typeface="Corben"/>
                <a:ea typeface="Corben"/>
                <a:cs typeface="Corben"/>
                <a:sym typeface="Corben"/>
              </a:rPr>
              <a:t>Discussion</a:t>
            </a:r>
            <a:endParaRPr/>
          </a:p>
        </p:txBody>
      </p:sp>
      <p:sp>
        <p:nvSpPr>
          <p:cNvPr id="396" name="Google Shape;396;p23"/>
          <p:cNvSpPr txBox="1"/>
          <p:nvPr>
            <p:ph idx="1" type="body"/>
          </p:nvPr>
        </p:nvSpPr>
        <p:spPr>
          <a:xfrm>
            <a:off x="301752" y="1527048"/>
            <a:ext cx="8503920" cy="4572000"/>
          </a:xfrm>
          <a:prstGeom prst="rect">
            <a:avLst/>
          </a:prstGeom>
          <a:noFill/>
          <a:ln>
            <a:noFill/>
          </a:ln>
        </p:spPr>
        <p:txBody>
          <a:bodyPr anchorCtr="0" anchor="t" bIns="45700" lIns="91425" spcFirstLastPara="1" rIns="91425" wrap="square" tIns="45700">
            <a:normAutofit lnSpcReduction="20000"/>
          </a:bodyPr>
          <a:lstStyle/>
          <a:p>
            <a:pPr indent="-285276" lvl="0" marL="274320" rtl="0" algn="l">
              <a:spcBef>
                <a:spcPts val="0"/>
              </a:spcBef>
              <a:spcAft>
                <a:spcPts val="0"/>
              </a:spcAft>
              <a:buSzPts val="2295"/>
              <a:buChar char="⚫"/>
            </a:pPr>
            <a:r>
              <a:rPr lang="sk-SK"/>
              <a:t>Why did the author use the language she did? </a:t>
            </a:r>
            <a:endParaRPr/>
          </a:p>
          <a:p>
            <a:pPr indent="-285276" lvl="0" marL="274320" rtl="0" algn="l">
              <a:spcBef>
                <a:spcPts val="499"/>
              </a:spcBef>
              <a:spcAft>
                <a:spcPts val="0"/>
              </a:spcAft>
              <a:buSzPts val="2295"/>
              <a:buChar char="⚫"/>
            </a:pPr>
            <a:r>
              <a:rPr lang="sk-SK"/>
              <a:t>What effect does it have on the reader?</a:t>
            </a:r>
            <a:endParaRPr/>
          </a:p>
          <a:p>
            <a:pPr indent="-285276" lvl="0" marL="274320" rtl="0" algn="l">
              <a:spcBef>
                <a:spcPts val="499"/>
              </a:spcBef>
              <a:spcAft>
                <a:spcPts val="0"/>
              </a:spcAft>
              <a:buSzPts val="2295"/>
              <a:buChar char="⚫"/>
            </a:pPr>
            <a:r>
              <a:rPr lang="sk-SK"/>
              <a:t>Is the message of the poem as humorous as the language makes it seem? </a:t>
            </a:r>
            <a:endParaRPr/>
          </a:p>
          <a:p>
            <a:pPr indent="-285276" lvl="0" marL="274320" rtl="0" algn="l">
              <a:spcBef>
                <a:spcPts val="499"/>
              </a:spcBef>
              <a:spcAft>
                <a:spcPts val="0"/>
              </a:spcAft>
              <a:buSzPts val="2295"/>
              <a:buChar char="⚫"/>
            </a:pPr>
            <a:r>
              <a:rPr lang="sk-SK"/>
              <a:t>What is the narrator worried about at the end? </a:t>
            </a:r>
            <a:endParaRPr/>
          </a:p>
          <a:p>
            <a:pPr indent="-285276" lvl="0" marL="274320" rtl="0" algn="l">
              <a:spcBef>
                <a:spcPts val="499"/>
              </a:spcBef>
              <a:spcAft>
                <a:spcPts val="0"/>
              </a:spcAft>
              <a:buSzPts val="2295"/>
              <a:buChar char="⚫"/>
            </a:pPr>
            <a:r>
              <a:rPr lang="sk-SK"/>
              <a:t>Can Britain withstand the wave of immigrants coming into the country? How did Britain actually manage the situation? What could they do to avoid immigrants just taking the dole? </a:t>
            </a:r>
            <a:endParaRPr/>
          </a:p>
          <a:p>
            <a:pPr indent="-285276" lvl="0" marL="274320" rtl="0" algn="l">
              <a:spcBef>
                <a:spcPts val="499"/>
              </a:spcBef>
              <a:spcAft>
                <a:spcPts val="0"/>
              </a:spcAft>
              <a:buSzPts val="2295"/>
              <a:buChar char="⚫"/>
            </a:pPr>
            <a:r>
              <a:rPr lang="sk-SK"/>
              <a:t>Why do the Jamaican children perform this poem with such enthusiasm? What does the poem mean to them?</a:t>
            </a:r>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0" name="Shape 400"/>
        <p:cNvGrpSpPr/>
        <p:nvPr/>
      </p:nvGrpSpPr>
      <p:grpSpPr>
        <a:xfrm>
          <a:off x="0" y="0"/>
          <a:ext cx="0" cy="0"/>
          <a:chOff x="0" y="0"/>
          <a:chExt cx="0" cy="0"/>
        </a:xfrm>
      </p:grpSpPr>
      <p:sp>
        <p:nvSpPr>
          <p:cNvPr id="401" name="Google Shape;401;p24"/>
          <p:cNvSpPr txBox="1"/>
          <p:nvPr>
            <p:ph type="title"/>
          </p:nvPr>
        </p:nvSpPr>
        <p:spPr>
          <a:xfrm>
            <a:off x="301752" y="228600"/>
            <a:ext cx="8534400" cy="758952"/>
          </a:xfrm>
          <a:prstGeom prst="rect">
            <a:avLst/>
          </a:prstGeom>
          <a:noFill/>
          <a:ln>
            <a:noFill/>
          </a:ln>
        </p:spPr>
        <p:txBody>
          <a:bodyPr anchorCtr="0" anchor="b" bIns="45700" lIns="91425" spcFirstLastPara="1" rIns="91425" wrap="square" tIns="45700">
            <a:normAutofit/>
          </a:bodyPr>
          <a:lstStyle/>
          <a:p>
            <a:pPr indent="0" lvl="0" marL="0" rtl="0" algn="ctr">
              <a:spcBef>
                <a:spcPts val="0"/>
              </a:spcBef>
              <a:spcAft>
                <a:spcPts val="0"/>
              </a:spcAft>
              <a:buClr>
                <a:srgbClr val="935409"/>
              </a:buClr>
              <a:buSzPts val="3300"/>
              <a:buFont typeface="Corben"/>
              <a:buNone/>
            </a:pPr>
            <a:r>
              <a:rPr lang="sk-SK">
                <a:solidFill>
                  <a:srgbClr val="935409"/>
                </a:solidFill>
                <a:latin typeface="Corben"/>
                <a:ea typeface="Corben"/>
                <a:cs typeface="Corben"/>
                <a:sym typeface="Corben"/>
              </a:rPr>
              <a:t>Homework</a:t>
            </a:r>
            <a:endParaRPr/>
          </a:p>
        </p:txBody>
      </p:sp>
      <p:sp>
        <p:nvSpPr>
          <p:cNvPr id="402" name="Google Shape;402;p24"/>
          <p:cNvSpPr txBox="1"/>
          <p:nvPr>
            <p:ph idx="1" type="body"/>
          </p:nvPr>
        </p:nvSpPr>
        <p:spPr>
          <a:xfrm>
            <a:off x="301752" y="1527048"/>
            <a:ext cx="8503920" cy="4572000"/>
          </a:xfrm>
          <a:prstGeom prst="rect">
            <a:avLst/>
          </a:prstGeom>
          <a:noFill/>
          <a:ln>
            <a:noFill/>
          </a:ln>
        </p:spPr>
        <p:txBody>
          <a:bodyPr anchorCtr="0" anchor="t" bIns="45700" lIns="91425" spcFirstLastPara="1" rIns="91425" wrap="square" tIns="45700">
            <a:normAutofit/>
          </a:bodyPr>
          <a:lstStyle/>
          <a:p>
            <a:pPr indent="-274320" lvl="0" marL="274320" rtl="0" algn="l">
              <a:spcBef>
                <a:spcPts val="0"/>
              </a:spcBef>
              <a:spcAft>
                <a:spcPts val="0"/>
              </a:spcAft>
              <a:buSzPts val="2295"/>
              <a:buChar char="⚫"/>
            </a:pPr>
            <a:r>
              <a:rPr b="1" lang="sk-SK"/>
              <a:t>Look up the answers to the following questions:</a:t>
            </a:r>
            <a:endParaRPr/>
          </a:p>
          <a:p>
            <a:pPr indent="-274320" lvl="0" marL="274320" rtl="0" algn="l">
              <a:spcBef>
                <a:spcPts val="540"/>
              </a:spcBef>
              <a:spcAft>
                <a:spcPts val="0"/>
              </a:spcAft>
              <a:buSzPts val="2295"/>
              <a:buChar char="⚫"/>
            </a:pPr>
            <a:r>
              <a:rPr lang="sk-SK"/>
              <a:t>What kinds of job did Britain offer to the immigrants they invited into the country? </a:t>
            </a:r>
            <a:endParaRPr/>
          </a:p>
          <a:p>
            <a:pPr indent="-274320" lvl="0" marL="274320" rtl="0" algn="l">
              <a:spcBef>
                <a:spcPts val="540"/>
              </a:spcBef>
              <a:spcAft>
                <a:spcPts val="0"/>
              </a:spcAft>
              <a:buSzPts val="2295"/>
              <a:buChar char="⚫"/>
            </a:pPr>
            <a:r>
              <a:rPr lang="sk-SK"/>
              <a:t>Did they withstand the immigration wave? </a:t>
            </a:r>
            <a:endParaRPr/>
          </a:p>
          <a:p>
            <a:pPr indent="-274320" lvl="0" marL="274320" rtl="0" algn="l">
              <a:spcBef>
                <a:spcPts val="540"/>
              </a:spcBef>
              <a:spcAft>
                <a:spcPts val="0"/>
              </a:spcAft>
              <a:buSzPts val="2295"/>
              <a:buChar char="⚫"/>
            </a:pPr>
            <a:r>
              <a:rPr lang="sk-SK"/>
              <a:t>How did they manage the situation? </a:t>
            </a:r>
            <a:endParaRPr/>
          </a:p>
          <a:p>
            <a:pPr indent="-274320" lvl="0" marL="274320" rtl="0" algn="l">
              <a:spcBef>
                <a:spcPts val="540"/>
              </a:spcBef>
              <a:spcAft>
                <a:spcPts val="0"/>
              </a:spcAft>
              <a:buSzPts val="2295"/>
              <a:buChar char="⚫"/>
            </a:pPr>
            <a:r>
              <a:rPr lang="sk-SK"/>
              <a:t>What did they do to avoid immigrants just taking the dole?</a:t>
            </a:r>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6" name="Shape 406"/>
        <p:cNvGrpSpPr/>
        <p:nvPr/>
      </p:nvGrpSpPr>
      <p:grpSpPr>
        <a:xfrm>
          <a:off x="0" y="0"/>
          <a:ext cx="0" cy="0"/>
          <a:chOff x="0" y="0"/>
          <a:chExt cx="0" cy="0"/>
        </a:xfrm>
      </p:grpSpPr>
      <p:sp>
        <p:nvSpPr>
          <p:cNvPr id="407" name="Google Shape;407;p25"/>
          <p:cNvSpPr txBox="1"/>
          <p:nvPr>
            <p:ph idx="1" type="subTitle"/>
          </p:nvPr>
        </p:nvSpPr>
        <p:spPr>
          <a:xfrm>
            <a:off x="1371600" y="2819400"/>
            <a:ext cx="6400800" cy="1752600"/>
          </a:xfrm>
          <a:prstGeom prst="rect">
            <a:avLst/>
          </a:prstGeom>
          <a:noFill/>
          <a:ln>
            <a:noFill/>
          </a:ln>
        </p:spPr>
        <p:txBody>
          <a:bodyPr anchorCtr="0" anchor="t" bIns="45700" lIns="91425" spcFirstLastPara="1" rIns="91425" wrap="square" tIns="45700">
            <a:normAutofit/>
          </a:bodyPr>
          <a:lstStyle/>
          <a:p>
            <a:pPr indent="0" lvl="0" marL="0" rtl="0" algn="ctr">
              <a:spcBef>
                <a:spcPts val="0"/>
              </a:spcBef>
              <a:spcAft>
                <a:spcPts val="0"/>
              </a:spcAft>
              <a:buSzPts val="1360"/>
              <a:buNone/>
            </a:pPr>
            <a:r>
              <a:t/>
            </a:r>
            <a:endParaRPr/>
          </a:p>
        </p:txBody>
      </p:sp>
      <p:sp>
        <p:nvSpPr>
          <p:cNvPr id="408" name="Google Shape;408;p25"/>
          <p:cNvSpPr txBox="1"/>
          <p:nvPr>
            <p:ph type="ctrTitle"/>
          </p:nvPr>
        </p:nvSpPr>
        <p:spPr>
          <a:xfrm>
            <a:off x="685800" y="381000"/>
            <a:ext cx="7772400" cy="1295400"/>
          </a:xfrm>
          <a:prstGeom prst="rect">
            <a:avLst/>
          </a:prstGeom>
          <a:noFill/>
          <a:ln>
            <a:noFill/>
          </a:ln>
        </p:spPr>
        <p:txBody>
          <a:bodyPr anchorCtr="0" anchor="b" bIns="45700" lIns="91425" spcFirstLastPara="1" rIns="91425" wrap="square" tIns="45700">
            <a:normAutofit/>
          </a:bodyPr>
          <a:lstStyle/>
          <a:p>
            <a:pPr indent="0" lvl="0" marL="0" rtl="0" algn="ctr">
              <a:spcBef>
                <a:spcPts val="0"/>
              </a:spcBef>
              <a:spcAft>
                <a:spcPts val="0"/>
              </a:spcAft>
              <a:buClr>
                <a:schemeClr val="accent1"/>
              </a:buClr>
              <a:buSzPts val="4200"/>
              <a:buFont typeface="Corben"/>
              <a:buNone/>
            </a:pPr>
            <a:r>
              <a:rPr lang="sk-SK">
                <a:latin typeface="Corben"/>
                <a:ea typeface="Corben"/>
                <a:cs typeface="Corben"/>
                <a:sym typeface="Corben"/>
              </a:rPr>
              <a:t>The End</a:t>
            </a:r>
            <a:endParaRPr/>
          </a:p>
        </p:txBody>
      </p:sp>
      <p:pic>
        <p:nvPicPr>
          <p:cNvPr descr="http://images.travelpod.com/tripwow/photos2/ta-0766-2dd2-ef71/the-famous-miss-louise-bennett-ocho-rios-jamaica+1152_13617757150-tpfil02aw-969.jpg" id="409" name="Google Shape;409;p25"/>
          <p:cNvPicPr preferRelativeResize="0"/>
          <p:nvPr/>
        </p:nvPicPr>
        <p:blipFill rotWithShape="1">
          <a:blip r:embed="rId3">
            <a:alphaModFix/>
          </a:blip>
          <a:srcRect b="0" l="0" r="0" t="0"/>
          <a:stretch/>
        </p:blipFill>
        <p:spPr>
          <a:xfrm>
            <a:off x="2514600" y="2667000"/>
            <a:ext cx="3962400" cy="3679373"/>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3" name="Shape 413"/>
        <p:cNvGrpSpPr/>
        <p:nvPr/>
      </p:nvGrpSpPr>
      <p:grpSpPr>
        <a:xfrm>
          <a:off x="0" y="0"/>
          <a:ext cx="0" cy="0"/>
          <a:chOff x="0" y="0"/>
          <a:chExt cx="0" cy="0"/>
        </a:xfrm>
      </p:grpSpPr>
      <p:sp>
        <p:nvSpPr>
          <p:cNvPr id="414" name="Google Shape;414;p26"/>
          <p:cNvSpPr txBox="1"/>
          <p:nvPr>
            <p:ph type="title"/>
          </p:nvPr>
        </p:nvSpPr>
        <p:spPr>
          <a:xfrm>
            <a:off x="301752" y="228600"/>
            <a:ext cx="8534400" cy="758952"/>
          </a:xfrm>
          <a:prstGeom prst="rect">
            <a:avLst/>
          </a:prstGeom>
          <a:noFill/>
          <a:ln>
            <a:noFill/>
          </a:ln>
        </p:spPr>
        <p:txBody>
          <a:bodyPr anchorCtr="0" anchor="b" bIns="45700" lIns="91425" spcFirstLastPara="1" rIns="91425" wrap="square" tIns="45700">
            <a:normAutofit/>
          </a:bodyPr>
          <a:lstStyle/>
          <a:p>
            <a:pPr indent="0" lvl="0" marL="0" rtl="0" algn="ctr">
              <a:spcBef>
                <a:spcPts val="0"/>
              </a:spcBef>
              <a:spcAft>
                <a:spcPts val="0"/>
              </a:spcAft>
              <a:buClr>
                <a:srgbClr val="CAA423"/>
              </a:buClr>
              <a:buSzPts val="3300"/>
              <a:buFont typeface="Corben"/>
              <a:buNone/>
            </a:pPr>
            <a:r>
              <a:rPr lang="sk-SK">
                <a:latin typeface="Corben"/>
                <a:ea typeface="Corben"/>
                <a:cs typeface="Corben"/>
                <a:sym typeface="Corben"/>
              </a:rPr>
              <a:t>Sources</a:t>
            </a:r>
            <a:endParaRPr/>
          </a:p>
        </p:txBody>
      </p:sp>
      <p:sp>
        <p:nvSpPr>
          <p:cNvPr id="415" name="Google Shape;415;p26"/>
          <p:cNvSpPr txBox="1"/>
          <p:nvPr>
            <p:ph idx="1" type="body"/>
          </p:nvPr>
        </p:nvSpPr>
        <p:spPr>
          <a:xfrm>
            <a:off x="301752" y="1527048"/>
            <a:ext cx="8503920" cy="4572000"/>
          </a:xfrm>
          <a:prstGeom prst="rect">
            <a:avLst/>
          </a:prstGeom>
          <a:noFill/>
          <a:ln>
            <a:noFill/>
          </a:ln>
        </p:spPr>
        <p:txBody>
          <a:bodyPr anchorCtr="0" anchor="t" bIns="45700" lIns="91425" spcFirstLastPara="1" rIns="91425" wrap="square" tIns="45700">
            <a:normAutofit/>
          </a:bodyPr>
          <a:lstStyle/>
          <a:p>
            <a:pPr indent="-274320" lvl="0" marL="274320" rtl="0" algn="l">
              <a:spcBef>
                <a:spcPts val="0"/>
              </a:spcBef>
              <a:spcAft>
                <a:spcPts val="0"/>
              </a:spcAft>
              <a:buSzPts val="935"/>
              <a:buChar char="⚫"/>
            </a:pPr>
            <a:r>
              <a:rPr lang="sk-SK" sz="1100"/>
              <a:t>African American Registry. (2024, September 7). Louise Bennett, Jamaican Poet born - African American Registry. </a:t>
            </a:r>
            <a:r>
              <a:rPr lang="sk-SK" sz="1100" u="sng">
                <a:solidFill>
                  <a:schemeClr val="hlink"/>
                </a:solidFill>
                <a:hlinkClick r:id="rId3"/>
              </a:rPr>
              <a:t>https://aaregistry.org/story/louise-bennett-jamaican-poet-born/</a:t>
            </a:r>
            <a:endParaRPr sz="1100"/>
          </a:p>
          <a:p>
            <a:pPr indent="-274320" lvl="0" marL="274320" rtl="0" algn="l">
              <a:spcBef>
                <a:spcPts val="220"/>
              </a:spcBef>
              <a:spcAft>
                <a:spcPts val="0"/>
              </a:spcAft>
              <a:buSzPts val="935"/>
              <a:buChar char="⚫"/>
            </a:pPr>
            <a:r>
              <a:rPr lang="sk-SK" sz="1100"/>
              <a:t>Earle, C. P. (n.d.). Jamaican Embassy. 2013 - Jamaican Government - All Rights Reserved. </a:t>
            </a:r>
            <a:r>
              <a:rPr lang="sk-SK" sz="1100" u="sng">
                <a:solidFill>
                  <a:schemeClr val="hlink"/>
                </a:solidFill>
                <a:hlinkClick r:id="rId4"/>
              </a:rPr>
              <a:t>https://www.embassyofjamaica.org/about_jamaica/history.htm</a:t>
            </a:r>
            <a:endParaRPr sz="1100"/>
          </a:p>
          <a:p>
            <a:pPr indent="-274320" lvl="0" marL="274320" rtl="0" algn="l">
              <a:spcBef>
                <a:spcPts val="220"/>
              </a:spcBef>
              <a:spcAft>
                <a:spcPts val="0"/>
              </a:spcAft>
              <a:buSzPts val="935"/>
              <a:buChar char="⚫"/>
            </a:pPr>
            <a:r>
              <a:rPr lang="sk-SK" sz="1100"/>
              <a:t>Jamaica, L. (n.d.). MISS LOU JAMAICA. MISS LOU JAMAICA. </a:t>
            </a:r>
            <a:r>
              <a:rPr lang="sk-SK" sz="1100" u="sng">
                <a:solidFill>
                  <a:schemeClr val="hlink"/>
                </a:solidFill>
                <a:hlinkClick r:id="rId5"/>
              </a:rPr>
              <a:t>https://missloujamaica.com/</a:t>
            </a:r>
            <a:endParaRPr sz="1100"/>
          </a:p>
          <a:p>
            <a:pPr indent="-274320" lvl="0" marL="274320" rtl="0" algn="l">
              <a:spcBef>
                <a:spcPts val="220"/>
              </a:spcBef>
              <a:spcAft>
                <a:spcPts val="0"/>
              </a:spcAft>
              <a:buSzPts val="935"/>
              <a:buChar char="⚫"/>
            </a:pPr>
            <a:r>
              <a:rPr lang="sk-SK" sz="1100"/>
              <a:t>LETTER OF THE DAY - Make Miss Lou a national hero. (2012, July 31). Letters | Jamaica Gleaner. </a:t>
            </a:r>
            <a:r>
              <a:rPr lang="sk-SK" sz="1100" u="sng">
                <a:solidFill>
                  <a:schemeClr val="hlink"/>
                </a:solidFill>
                <a:hlinkClick r:id="rId6"/>
              </a:rPr>
              <a:t>https://jamaica-gleaner.com/gleaner/20120731/letters/letters1.html</a:t>
            </a:r>
            <a:endParaRPr sz="1100"/>
          </a:p>
          <a:p>
            <a:pPr indent="-274320" lvl="0" marL="274320" rtl="0" algn="l">
              <a:spcBef>
                <a:spcPts val="220"/>
              </a:spcBef>
              <a:spcAft>
                <a:spcPts val="0"/>
              </a:spcAft>
              <a:buSzPts val="935"/>
              <a:buChar char="⚫"/>
            </a:pPr>
            <a:r>
              <a:rPr lang="sk-SK" sz="1100"/>
              <a:t>Louise Bennett Heritage Council | Miss Lou. (n.d.). LBC Heritage Council. https://www.louisebennettheritage.com/</a:t>
            </a:r>
            <a:endParaRPr sz="1100"/>
          </a:p>
          <a:p>
            <a:pPr indent="-274320" lvl="0" marL="274320" rtl="0" algn="l">
              <a:spcBef>
                <a:spcPts val="220"/>
              </a:spcBef>
              <a:spcAft>
                <a:spcPts val="0"/>
              </a:spcAft>
              <a:buSzPts val="935"/>
              <a:buChar char="⚫"/>
            </a:pPr>
            <a:r>
              <a:rPr lang="sk-SK" sz="1100"/>
              <a:t>Rae. (2008, April 11). Translation: Colonization in Reverse. I &amp; I iduRae interpretations: JAMAICAN POETRY &amp; PATOIS-TO-ENGLISH TRANSLATIONS. http://idurae.blogspot.com/2005/10/colonization-in-reverse-original.html </a:t>
            </a:r>
            <a:endParaRPr/>
          </a:p>
          <a:p>
            <a:pPr indent="-274320" lvl="0" marL="274320" rtl="0" algn="l">
              <a:spcBef>
                <a:spcPts val="220"/>
              </a:spcBef>
              <a:spcAft>
                <a:spcPts val="0"/>
              </a:spcAft>
              <a:buSzPts val="935"/>
              <a:buChar char="⚫"/>
            </a:pPr>
            <a:r>
              <a:rPr lang="sk-SK" sz="1100"/>
              <a:t>The History of Jamaica – Jamaica Information Service. (n.d.-b). Jamaica Information Service - the Voice of Jamaica. </a:t>
            </a:r>
            <a:r>
              <a:rPr lang="sk-SK" sz="1100" u="sng">
                <a:solidFill>
                  <a:schemeClr val="hlink"/>
                </a:solidFill>
                <a:hlinkClick r:id="rId7"/>
              </a:rPr>
              <a:t>https://jis.gov.jm/information/jamaican-history/</a:t>
            </a:r>
            <a:endParaRPr sz="1100"/>
          </a:p>
          <a:p>
            <a:pPr indent="-274320" lvl="0" marL="274320" rtl="0" algn="l">
              <a:spcBef>
                <a:spcPts val="220"/>
              </a:spcBef>
              <a:spcAft>
                <a:spcPts val="0"/>
              </a:spcAft>
              <a:buSzPts val="935"/>
              <a:buChar char="⚫"/>
            </a:pPr>
            <a:r>
              <a:rPr lang="sk-SK" sz="1100"/>
              <a:t>Wikipedia contributors. (2024, August 15). Louise Bennett-Coverley. Wikipedia. https://en.wikipedia.org/wiki/Louise_Bennett-Coverley </a:t>
            </a:r>
            <a:endParaRPr/>
          </a:p>
          <a:p>
            <a:pPr indent="-274320" lvl="0" marL="274320" rtl="0" algn="l">
              <a:spcBef>
                <a:spcPts val="220"/>
              </a:spcBef>
              <a:spcAft>
                <a:spcPts val="0"/>
              </a:spcAft>
              <a:buSzPts val="935"/>
              <a:buChar char="⚫"/>
            </a:pPr>
            <a:r>
              <a:rPr lang="sk-SK" sz="1100"/>
              <a:t>Wikipedia contributors. (2025e, February 21). Jamaica. Wikipedia. </a:t>
            </a:r>
            <a:r>
              <a:rPr lang="sk-SK" sz="1100" u="sng">
                <a:solidFill>
                  <a:schemeClr val="hlink"/>
                </a:solidFill>
                <a:hlinkClick r:id="rId8"/>
              </a:rPr>
              <a:t>https://en.wikipedia.org/wiki/Jamaica</a:t>
            </a:r>
            <a:endParaRPr sz="1100"/>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9" name="Shape 419"/>
        <p:cNvGrpSpPr/>
        <p:nvPr/>
      </p:nvGrpSpPr>
      <p:grpSpPr>
        <a:xfrm>
          <a:off x="0" y="0"/>
          <a:ext cx="0" cy="0"/>
          <a:chOff x="0" y="0"/>
          <a:chExt cx="0" cy="0"/>
        </a:xfrm>
      </p:grpSpPr>
      <p:sp>
        <p:nvSpPr>
          <p:cNvPr id="420" name="Google Shape;420;p27"/>
          <p:cNvSpPr txBox="1"/>
          <p:nvPr>
            <p:ph type="title"/>
          </p:nvPr>
        </p:nvSpPr>
        <p:spPr>
          <a:xfrm>
            <a:off x="301752" y="228600"/>
            <a:ext cx="8534400" cy="758952"/>
          </a:xfrm>
          <a:prstGeom prst="rect">
            <a:avLst/>
          </a:prstGeom>
          <a:noFill/>
          <a:ln>
            <a:noFill/>
          </a:ln>
        </p:spPr>
        <p:txBody>
          <a:bodyPr anchorCtr="0" anchor="b" bIns="45700" lIns="91425" spcFirstLastPara="1" rIns="91425" wrap="square" tIns="45700">
            <a:normAutofit/>
          </a:bodyPr>
          <a:lstStyle/>
          <a:p>
            <a:pPr indent="0" lvl="0" marL="0" rtl="0" algn="ctr">
              <a:spcBef>
                <a:spcPts val="0"/>
              </a:spcBef>
              <a:spcAft>
                <a:spcPts val="0"/>
              </a:spcAft>
              <a:buClr>
                <a:srgbClr val="CAA423"/>
              </a:buClr>
              <a:buSzPts val="3300"/>
              <a:buFont typeface="Corben"/>
              <a:buNone/>
            </a:pPr>
            <a:r>
              <a:rPr lang="sk-SK">
                <a:latin typeface="Corben"/>
                <a:ea typeface="Corben"/>
                <a:cs typeface="Corben"/>
                <a:sym typeface="Corben"/>
              </a:rPr>
              <a:t>Picture sources</a:t>
            </a:r>
            <a:endParaRPr/>
          </a:p>
        </p:txBody>
      </p:sp>
      <p:sp>
        <p:nvSpPr>
          <p:cNvPr id="421" name="Google Shape;421;p27"/>
          <p:cNvSpPr txBox="1"/>
          <p:nvPr>
            <p:ph idx="1" type="body"/>
          </p:nvPr>
        </p:nvSpPr>
        <p:spPr>
          <a:xfrm>
            <a:off x="301752" y="1527048"/>
            <a:ext cx="8503920" cy="5102352"/>
          </a:xfrm>
          <a:prstGeom prst="rect">
            <a:avLst/>
          </a:prstGeom>
          <a:noFill/>
          <a:ln>
            <a:noFill/>
          </a:ln>
        </p:spPr>
        <p:txBody>
          <a:bodyPr anchorCtr="0" anchor="t" bIns="45700" lIns="91425" spcFirstLastPara="1" rIns="91425" wrap="square" tIns="45700">
            <a:normAutofit fontScale="92500" lnSpcReduction="10000"/>
          </a:bodyPr>
          <a:lstStyle/>
          <a:p>
            <a:pPr indent="-274347" lvl="0" marL="274320" rtl="0" algn="l">
              <a:spcBef>
                <a:spcPts val="0"/>
              </a:spcBef>
              <a:spcAft>
                <a:spcPts val="0"/>
              </a:spcAft>
              <a:buSzPct val="85000"/>
              <a:buChar char="⚫"/>
            </a:pPr>
            <a:r>
              <a:rPr lang="sk-SK" sz="1100"/>
              <a:t>Black History Month. (2019, June 6). The Empire Windrush generation and the continuing struggle for Black Education: Lessons to be learnt? - Black History Month 2025. Black History Month 2025. </a:t>
            </a:r>
            <a:r>
              <a:rPr lang="sk-SK" sz="1100" u="sng">
                <a:solidFill>
                  <a:schemeClr val="hlink"/>
                </a:solidFill>
                <a:hlinkClick r:id="rId3"/>
              </a:rPr>
              <a:t>https://www.blackhistorymonth.org.uk/article/section/windrush-day-2019/empire-windrush-generation-continuing-struggle-black-education-lessons-learnt-2/</a:t>
            </a:r>
            <a:endParaRPr sz="1100"/>
          </a:p>
          <a:p>
            <a:pPr indent="-274347" lvl="0" marL="274320" rtl="0" algn="l">
              <a:spcBef>
                <a:spcPts val="203"/>
              </a:spcBef>
              <a:spcAft>
                <a:spcPts val="0"/>
              </a:spcAft>
              <a:buSzPct val="85000"/>
              <a:buChar char="⚫"/>
            </a:pPr>
            <a:r>
              <a:rPr lang="sk-SK" sz="1100"/>
              <a:t>Coughlan, E. (2024, August 16). Moment Prince Harry brings out “dad dancing” moves as he joins in with a traditional display in. . . Mail Online. </a:t>
            </a:r>
            <a:r>
              <a:rPr lang="sk-SK" sz="1100" u="sng">
                <a:solidFill>
                  <a:schemeClr val="hlink"/>
                </a:solidFill>
                <a:hlinkClick r:id="rId4"/>
              </a:rPr>
              <a:t>https://www.dailymail.co.uk/femail/article-13750753/Moment-Prince-Harry-brings-dad-dancing-moves-joins-traditional-display-Bogot-Colombian-tour.html</a:t>
            </a:r>
            <a:endParaRPr sz="1100"/>
          </a:p>
          <a:p>
            <a:pPr indent="-274347" lvl="0" marL="274320" rtl="0" algn="l">
              <a:spcBef>
                <a:spcPts val="203"/>
              </a:spcBef>
              <a:spcAft>
                <a:spcPts val="0"/>
              </a:spcAft>
              <a:buSzPct val="85000"/>
              <a:buChar char="⚫"/>
            </a:pPr>
            <a:r>
              <a:rPr lang="sk-SK" sz="1100"/>
              <a:t>Empire Windrush (1930) | Royal Museums Greenwich. (n.d.). </a:t>
            </a:r>
            <a:r>
              <a:rPr lang="sk-SK" sz="1100" u="sng">
                <a:solidFill>
                  <a:schemeClr val="hlink"/>
                </a:solidFill>
                <a:hlinkClick r:id="rId5"/>
              </a:rPr>
              <a:t>https://www.rmg.co.uk/collections/objects/rmgc-object-567231</a:t>
            </a:r>
            <a:endParaRPr sz="1100"/>
          </a:p>
          <a:p>
            <a:pPr indent="-274347" lvl="0" marL="274320" rtl="0" algn="l">
              <a:spcBef>
                <a:spcPts val="203"/>
              </a:spcBef>
              <a:spcAft>
                <a:spcPts val="0"/>
              </a:spcAft>
              <a:buSzPct val="85000"/>
              <a:buChar char="⚫"/>
            </a:pPr>
            <a:r>
              <a:rPr lang="sk-SK" sz="1100"/>
              <a:t>English Heritage. (n.d.). The story of Windrush. </a:t>
            </a:r>
            <a:r>
              <a:rPr lang="sk-SK" sz="1100" u="sng">
                <a:solidFill>
                  <a:schemeClr val="hlink"/>
                </a:solidFill>
                <a:hlinkClick r:id="rId6"/>
              </a:rPr>
              <a:t>https://www.english-heritage.org.uk/visit/inspire-me/the-story-of-windrush/</a:t>
            </a:r>
            <a:endParaRPr sz="1100"/>
          </a:p>
          <a:p>
            <a:pPr indent="-274347" lvl="0" marL="274320" rtl="0" algn="l">
              <a:spcBef>
                <a:spcPts val="203"/>
              </a:spcBef>
              <a:spcAft>
                <a:spcPts val="0"/>
              </a:spcAft>
              <a:buSzPct val="85000"/>
              <a:buChar char="⚫"/>
            </a:pPr>
            <a:r>
              <a:rPr lang="sk-SK" sz="1100"/>
              <a:t>File: Coat of arms of Jamaica.svg – Wikipédia. (1962, December 31). </a:t>
            </a:r>
            <a:r>
              <a:rPr lang="sk-SK" sz="1100" u="sng">
                <a:solidFill>
                  <a:schemeClr val="hlink"/>
                </a:solidFill>
                <a:hlinkClick r:id="rId7"/>
              </a:rPr>
              <a:t>https://sk.m.wikipedia.org/wiki/S%C3%BAbor:Coat_of_arms_of_Jamaica.svg</a:t>
            </a:r>
            <a:r>
              <a:rPr lang="sk-SK" sz="1100"/>
              <a:t> </a:t>
            </a:r>
            <a:endParaRPr/>
          </a:p>
          <a:p>
            <a:pPr indent="-274347" lvl="0" marL="274320" rtl="0" algn="l">
              <a:spcBef>
                <a:spcPts val="203"/>
              </a:spcBef>
              <a:spcAft>
                <a:spcPts val="0"/>
              </a:spcAft>
              <a:buSzPct val="85000"/>
              <a:buChar char="⚫"/>
            </a:pPr>
            <a:r>
              <a:rPr lang="sk-SK" sz="1100"/>
              <a:t>File:Herman Moll. A New Map of the Island of Jamaica. 1717.jpg - Wikimedia Commons. (1717). </a:t>
            </a:r>
            <a:r>
              <a:rPr lang="sk-SK" sz="1100" u="sng">
                <a:solidFill>
                  <a:schemeClr val="hlink"/>
                </a:solidFill>
                <a:hlinkClick r:id="rId8"/>
              </a:rPr>
              <a:t>https://commons.wikimedia.org/wiki/File:Herman_Moll._A_New_Map_of_the_Island_of_Jamaica._1717.jpg</a:t>
            </a:r>
            <a:endParaRPr sz="1100"/>
          </a:p>
          <a:p>
            <a:pPr indent="-274347" lvl="0" marL="274320" rtl="0" algn="l">
              <a:spcBef>
                <a:spcPts val="203"/>
              </a:spcBef>
              <a:spcAft>
                <a:spcPts val="0"/>
              </a:spcAft>
              <a:buSzPct val="85000"/>
              <a:buChar char="⚫"/>
            </a:pPr>
            <a:r>
              <a:rPr lang="sk-SK" sz="1100"/>
              <a:t>Hardaker, D. (n.d.). escenic. The Telegraph. </a:t>
            </a:r>
            <a:r>
              <a:rPr lang="sk-SK" sz="1100" u="sng">
                <a:solidFill>
                  <a:schemeClr val="hlink"/>
                </a:solidFill>
                <a:hlinkClick r:id="rId9"/>
              </a:rPr>
              <a:t>https://www.telegraph.co.uk/news/uknews/1581579/Prince-Charles-plays-a-Bob-Marley-bongo.html</a:t>
            </a:r>
            <a:endParaRPr sz="1100"/>
          </a:p>
          <a:p>
            <a:pPr indent="-274347" lvl="0" marL="274320" rtl="0" algn="l">
              <a:spcBef>
                <a:spcPts val="203"/>
              </a:spcBef>
              <a:spcAft>
                <a:spcPts val="0"/>
              </a:spcAft>
              <a:buSzPct val="85000"/>
              <a:buChar char="⚫"/>
            </a:pPr>
            <a:r>
              <a:rPr lang="sk-SK" sz="1100"/>
              <a:t>LETTER OF THE DAY - Make Miss Lou a national hero. (2012, July 31). Letters | Jamaica Gleaner. </a:t>
            </a:r>
            <a:r>
              <a:rPr lang="sk-SK" sz="1100" u="sng">
                <a:solidFill>
                  <a:schemeClr val="hlink"/>
                </a:solidFill>
                <a:hlinkClick r:id="rId10"/>
              </a:rPr>
              <a:t>https://jamaica-gleaner.com/gleaner/20120731/letters/letters1.html</a:t>
            </a:r>
            <a:endParaRPr sz="1100"/>
          </a:p>
          <a:p>
            <a:pPr indent="-274347" lvl="0" marL="274320" rtl="0" algn="l">
              <a:spcBef>
                <a:spcPts val="203"/>
              </a:spcBef>
              <a:spcAft>
                <a:spcPts val="0"/>
              </a:spcAft>
              <a:buSzPct val="85000"/>
              <a:buChar char="⚫"/>
            </a:pPr>
            <a:r>
              <a:rPr lang="sk-SK" sz="1100"/>
              <a:t>Mrlindsay. (2012, July 24). HUNDREDS OF FANS AND SUPPORTERS DESCENDED ON THE JAMAICAN OLYMPIC CAMP IN BIRMINGHAM! CLINTON LINDSAY. </a:t>
            </a:r>
            <a:r>
              <a:rPr lang="sk-SK" sz="1100" u="sng">
                <a:solidFill>
                  <a:schemeClr val="hlink"/>
                </a:solidFill>
                <a:hlinkClick r:id="rId11"/>
              </a:rPr>
              <a:t>https://clintonlindsay.com/2012/07/24/hundreds-of-fans-and-supporters-descended-on-the-jamaican-olympic-camp-in-birmingham/</a:t>
            </a:r>
            <a:endParaRPr sz="1100"/>
          </a:p>
          <a:p>
            <a:pPr indent="-274347" lvl="0" marL="274320" rtl="0" algn="l">
              <a:spcBef>
                <a:spcPts val="203"/>
              </a:spcBef>
              <a:spcAft>
                <a:spcPts val="0"/>
              </a:spcAft>
              <a:buSzPct val="85000"/>
              <a:buChar char="⚫"/>
            </a:pPr>
            <a:r>
              <a:rPr lang="sk-SK" sz="1100"/>
              <a:t>One of us? Windrush. (n.d.). </a:t>
            </a:r>
            <a:r>
              <a:rPr lang="sk-SK" sz="1100" u="sng">
                <a:solidFill>
                  <a:schemeClr val="hlink"/>
                </a:solidFill>
                <a:hlinkClick r:id="rId12"/>
              </a:rPr>
              <a:t>https://www.bbc.com/historyofthebbc/100-voices/people-nation-empire/windrush</a:t>
            </a:r>
            <a:endParaRPr sz="1100"/>
          </a:p>
          <a:p>
            <a:pPr indent="-274347" lvl="0" marL="274320" rtl="0" algn="l">
              <a:spcBef>
                <a:spcPts val="203"/>
              </a:spcBef>
              <a:spcAft>
                <a:spcPts val="0"/>
              </a:spcAft>
              <a:buSzPct val="85000"/>
              <a:buChar char="⚫"/>
            </a:pPr>
            <a:r>
              <a:rPr lang="sk-SK" sz="1100"/>
              <a:t>RICHARD JOHNSON. (2021, September 12). Actresses laud Miss Lou Corner. Jamaica Observer. </a:t>
            </a:r>
            <a:r>
              <a:rPr lang="sk-SK" sz="1100" u="sng">
                <a:solidFill>
                  <a:schemeClr val="hlink"/>
                </a:solidFill>
                <a:hlinkClick r:id="rId13"/>
              </a:rPr>
              <a:t>https://www.jamaicaobserver.com/2021/09/11/actresses-laud-miss-lou-corner/</a:t>
            </a:r>
            <a:endParaRPr sz="1100"/>
          </a:p>
          <a:p>
            <a:pPr indent="-274347" lvl="0" marL="274320" rtl="0" algn="l">
              <a:spcBef>
                <a:spcPts val="203"/>
              </a:spcBef>
              <a:spcAft>
                <a:spcPts val="0"/>
              </a:spcAft>
              <a:buSzPct val="85000"/>
              <a:buChar char="⚫"/>
            </a:pPr>
            <a:r>
              <a:rPr lang="sk-SK" sz="1100"/>
              <a:t>Vlajky štátov sveta (zoznam všetkých 254). (n.d.). Statnevlajky.sk. </a:t>
            </a:r>
            <a:r>
              <a:rPr lang="sk-SK" sz="1100" u="sng">
                <a:solidFill>
                  <a:schemeClr val="hlink"/>
                </a:solidFill>
                <a:hlinkClick r:id="rId14"/>
              </a:rPr>
              <a:t>https://www.statnevlajky.sk/zoznam</a:t>
            </a:r>
            <a:r>
              <a:rPr lang="sk-SK" sz="1100"/>
              <a:t> </a:t>
            </a:r>
            <a:endParaRPr sz="1100"/>
          </a:p>
          <a:p>
            <a:pPr indent="-274347" lvl="0" marL="274320" rtl="0" algn="l">
              <a:spcBef>
                <a:spcPts val="203"/>
              </a:spcBef>
              <a:spcAft>
                <a:spcPts val="0"/>
              </a:spcAft>
              <a:buSzPct val="85000"/>
              <a:buChar char="⚫"/>
            </a:pPr>
            <a:r>
              <a:rPr lang="sk-SK" sz="1100"/>
              <a:t>Wiki, C. T. R. O. R. F. (n.d.). Louise Bennett-Coverley. Record of Ragnarok Fanon Wiki. </a:t>
            </a:r>
            <a:r>
              <a:rPr lang="sk-SK" sz="1100" u="sng">
                <a:solidFill>
                  <a:schemeClr val="hlink"/>
                </a:solidFill>
                <a:hlinkClick r:id="rId15"/>
              </a:rPr>
              <a:t>https://record-of-ragnarok-fanon.fandom.com/wiki/Louise_Bennett-Coverley</a:t>
            </a:r>
            <a:r>
              <a:rPr lang="sk-SK" sz="1100"/>
              <a:t> </a:t>
            </a:r>
            <a:endParaRPr/>
          </a:p>
          <a:p>
            <a:pPr indent="-274347" lvl="0" marL="274320" rtl="0" algn="l">
              <a:spcBef>
                <a:spcPts val="203"/>
              </a:spcBef>
              <a:spcAft>
                <a:spcPts val="0"/>
              </a:spcAft>
              <a:buSzPct val="85000"/>
              <a:buChar char="⚫"/>
            </a:pPr>
            <a:r>
              <a:rPr lang="sk-SK" sz="1100"/>
              <a:t>Wikipedia Contributors. (1891). Archivo:Cane cutters, Jamaica, 1891.jpg - Wikipedia, la enciclopedia libre. </a:t>
            </a:r>
            <a:r>
              <a:rPr lang="sk-SK" sz="1100" u="sng">
                <a:solidFill>
                  <a:schemeClr val="hlink"/>
                </a:solidFill>
                <a:hlinkClick r:id="rId16"/>
              </a:rPr>
              <a:t>https://es.m.wikipedia.org/wiki/Archivo:Cane_cutters,_Jamaica,_1891.jpg</a:t>
            </a:r>
            <a:endParaRPr sz="1100"/>
          </a:p>
          <a:p>
            <a:pPr indent="-274347" lvl="0" marL="274320" rtl="0" algn="l">
              <a:spcBef>
                <a:spcPts val="203"/>
              </a:spcBef>
              <a:spcAft>
                <a:spcPts val="0"/>
              </a:spcAft>
              <a:buSzPct val="85000"/>
              <a:buChar char="⚫"/>
            </a:pPr>
            <a:r>
              <a:rPr lang="sk-SK" sz="1100"/>
              <a:t>Wikipedia Contributors. (2024, May 10). Antily. </a:t>
            </a:r>
            <a:r>
              <a:rPr lang="sk-SK" sz="1100" u="sng">
                <a:solidFill>
                  <a:schemeClr val="hlink"/>
                </a:solidFill>
                <a:hlinkClick r:id="rId17"/>
              </a:rPr>
              <a:t>https://sk.wikipedia.org/wiki/Antily</a:t>
            </a:r>
            <a:r>
              <a:rPr lang="sk-SK" sz="1100"/>
              <a:t> </a:t>
            </a:r>
            <a:endParaRPr/>
          </a:p>
          <a:p>
            <a:pPr indent="-274347" lvl="0" marL="274320" rtl="0" algn="l">
              <a:spcBef>
                <a:spcPts val="203"/>
              </a:spcBef>
              <a:spcAft>
                <a:spcPts val="0"/>
              </a:spcAft>
              <a:buSzPct val="85000"/>
              <a:buChar char="⚫"/>
            </a:pPr>
            <a:r>
              <a:rPr lang="sk-SK" sz="1100"/>
              <a:t>Wikipedia contributors. (2025a, January 15). Club Paradise. Wikipedia. </a:t>
            </a:r>
            <a:r>
              <a:rPr lang="sk-SK" sz="1100" u="sng">
                <a:solidFill>
                  <a:schemeClr val="hlink"/>
                </a:solidFill>
                <a:hlinkClick r:id="rId18"/>
              </a:rPr>
              <a:t>https://en.wikipedia.org/wiki/Club_Paradise</a:t>
            </a:r>
            <a:endParaRPr sz="1100"/>
          </a:p>
          <a:p>
            <a:pPr indent="-274347" lvl="0" marL="274320" rtl="0" algn="l">
              <a:spcBef>
                <a:spcPts val="203"/>
              </a:spcBef>
              <a:spcAft>
                <a:spcPts val="0"/>
              </a:spcAft>
              <a:buSzPct val="85000"/>
              <a:buChar char="⚫"/>
            </a:pPr>
            <a:r>
              <a:rPr lang="sk-SK" sz="1100"/>
              <a:t>Wikipedia contributors. (2025f, February 8). First Carib War. Wikipedia. </a:t>
            </a:r>
            <a:r>
              <a:rPr lang="sk-SK" sz="1100" u="sng">
                <a:solidFill>
                  <a:schemeClr val="hlink"/>
                </a:solidFill>
                <a:hlinkClick r:id="rId19"/>
              </a:rPr>
              <a:t>https://en.wikipedia.org/wiki/First_Carib_War</a:t>
            </a:r>
            <a:endParaRPr sz="1100"/>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6" name="Shape 246"/>
        <p:cNvGrpSpPr/>
        <p:nvPr/>
      </p:nvGrpSpPr>
      <p:grpSpPr>
        <a:xfrm>
          <a:off x="0" y="0"/>
          <a:ext cx="0" cy="0"/>
          <a:chOff x="0" y="0"/>
          <a:chExt cx="0" cy="0"/>
        </a:xfrm>
      </p:grpSpPr>
      <p:sp>
        <p:nvSpPr>
          <p:cNvPr id="247" name="Google Shape;247;p3"/>
          <p:cNvSpPr txBox="1"/>
          <p:nvPr>
            <p:ph type="title"/>
          </p:nvPr>
        </p:nvSpPr>
        <p:spPr>
          <a:xfrm>
            <a:off x="301752" y="228600"/>
            <a:ext cx="8534400" cy="759000"/>
          </a:xfrm>
          <a:prstGeom prst="rect">
            <a:avLst/>
          </a:prstGeom>
          <a:noFill/>
          <a:ln>
            <a:noFill/>
          </a:ln>
        </p:spPr>
        <p:txBody>
          <a:bodyPr anchorCtr="0" anchor="b" bIns="45700" lIns="91425" spcFirstLastPara="1" rIns="91425" wrap="square" tIns="45700">
            <a:normAutofit/>
          </a:bodyPr>
          <a:lstStyle/>
          <a:p>
            <a:pPr indent="0" lvl="0" marL="0" rtl="0" algn="ctr">
              <a:spcBef>
                <a:spcPts val="0"/>
              </a:spcBef>
              <a:spcAft>
                <a:spcPts val="0"/>
              </a:spcAft>
              <a:buClr>
                <a:srgbClr val="935409"/>
              </a:buClr>
              <a:buSzPts val="3600"/>
              <a:buFont typeface="Corben"/>
              <a:buNone/>
            </a:pPr>
            <a:r>
              <a:rPr b="1" lang="sk-SK" sz="3600">
                <a:solidFill>
                  <a:srgbClr val="935409"/>
                </a:solidFill>
                <a:latin typeface="Corben"/>
                <a:ea typeface="Corben"/>
                <a:cs typeface="Corben"/>
                <a:sym typeface="Corben"/>
              </a:rPr>
              <a:t>Decolonisation</a:t>
            </a:r>
            <a:endParaRPr/>
          </a:p>
        </p:txBody>
      </p:sp>
      <p:sp>
        <p:nvSpPr>
          <p:cNvPr id="248" name="Google Shape;248;p3"/>
          <p:cNvSpPr txBox="1"/>
          <p:nvPr>
            <p:ph idx="1" type="body"/>
          </p:nvPr>
        </p:nvSpPr>
        <p:spPr>
          <a:xfrm>
            <a:off x="301752" y="1527048"/>
            <a:ext cx="8503920" cy="4572000"/>
          </a:xfrm>
          <a:prstGeom prst="rect">
            <a:avLst/>
          </a:prstGeom>
          <a:noFill/>
          <a:ln>
            <a:noFill/>
          </a:ln>
        </p:spPr>
        <p:txBody>
          <a:bodyPr anchorCtr="0" anchor="t" bIns="45700" lIns="91425" spcFirstLastPara="1" rIns="91425" wrap="square" tIns="45700">
            <a:normAutofit/>
          </a:bodyPr>
          <a:lstStyle/>
          <a:p>
            <a:pPr indent="-274320" lvl="0" marL="274320" rtl="0" algn="l">
              <a:spcBef>
                <a:spcPts val="0"/>
              </a:spcBef>
              <a:spcAft>
                <a:spcPts val="0"/>
              </a:spcAft>
              <a:buSzPts val="2040"/>
              <a:buChar char="⚫"/>
            </a:pPr>
            <a:r>
              <a:rPr lang="sk-SK" sz="2400">
                <a:latin typeface="Book Antiqua"/>
                <a:ea typeface="Book Antiqua"/>
                <a:cs typeface="Book Antiqua"/>
                <a:sym typeface="Book Antiqua"/>
              </a:rPr>
              <a:t>From late 18th, early 19th century</a:t>
            </a:r>
            <a:endParaRPr sz="2400">
              <a:latin typeface="Book Antiqua"/>
              <a:ea typeface="Book Antiqua"/>
              <a:cs typeface="Book Antiqua"/>
              <a:sym typeface="Book Antiqua"/>
            </a:endParaRPr>
          </a:p>
          <a:p>
            <a:pPr indent="-274320" lvl="0" marL="274320" rtl="0" algn="l">
              <a:spcBef>
                <a:spcPts val="480"/>
              </a:spcBef>
              <a:spcAft>
                <a:spcPts val="0"/>
              </a:spcAft>
              <a:buSzPts val="2040"/>
              <a:buChar char="⚫"/>
            </a:pPr>
            <a:r>
              <a:rPr lang="sk-SK" sz="2400">
                <a:latin typeface="Book Antiqua"/>
                <a:ea typeface="Book Antiqua"/>
                <a:cs typeface="Book Antiqua"/>
                <a:sym typeface="Book Antiqua"/>
              </a:rPr>
              <a:t>Countries fighting for and gaining independence</a:t>
            </a:r>
            <a:endParaRPr sz="2400">
              <a:latin typeface="Book Antiqua"/>
              <a:ea typeface="Book Antiqua"/>
              <a:cs typeface="Book Antiqua"/>
              <a:sym typeface="Book Antiqua"/>
            </a:endParaRPr>
          </a:p>
          <a:p>
            <a:pPr indent="-144780" lvl="0" marL="274320" rtl="0" algn="l">
              <a:spcBef>
                <a:spcPts val="480"/>
              </a:spcBef>
              <a:spcAft>
                <a:spcPts val="0"/>
              </a:spcAft>
              <a:buSzPts val="2040"/>
              <a:buNone/>
            </a:pPr>
            <a:r>
              <a:t/>
            </a:r>
            <a:endParaRPr sz="2400">
              <a:latin typeface="Book Antiqua"/>
              <a:ea typeface="Book Antiqua"/>
              <a:cs typeface="Book Antiqua"/>
              <a:sym typeface="Book Antiqua"/>
            </a:endParaRPr>
          </a:p>
          <a:p>
            <a:pPr indent="-274320" lvl="0" marL="274320" rtl="0" algn="l">
              <a:spcBef>
                <a:spcPts val="480"/>
              </a:spcBef>
              <a:spcAft>
                <a:spcPts val="0"/>
              </a:spcAft>
              <a:buSzPts val="2040"/>
              <a:buChar char="⚫"/>
            </a:pPr>
            <a:r>
              <a:rPr lang="sk-SK" sz="2400">
                <a:latin typeface="Book Antiqua"/>
                <a:ea typeface="Book Antiqua"/>
                <a:cs typeface="Book Antiqua"/>
                <a:sym typeface="Book Antiqua"/>
              </a:rPr>
              <a:t>Political instability, civil wars, economic dependence on Europe</a:t>
            </a:r>
            <a:endParaRPr sz="2400">
              <a:latin typeface="Book Antiqua"/>
              <a:ea typeface="Book Antiqua"/>
              <a:cs typeface="Book Antiqua"/>
              <a:sym typeface="Book Antiqua"/>
            </a:endParaRPr>
          </a:p>
          <a:p>
            <a:pPr indent="-144780" lvl="0" marL="274320" rtl="0" algn="l">
              <a:spcBef>
                <a:spcPts val="480"/>
              </a:spcBef>
              <a:spcAft>
                <a:spcPts val="0"/>
              </a:spcAft>
              <a:buSzPts val="2040"/>
              <a:buNone/>
            </a:pPr>
            <a:r>
              <a:t/>
            </a:r>
            <a:endParaRPr sz="2400">
              <a:latin typeface="Book Antiqua"/>
              <a:ea typeface="Book Antiqua"/>
              <a:cs typeface="Book Antiqua"/>
              <a:sym typeface="Book Antiqua"/>
            </a:endParaRPr>
          </a:p>
          <a:p>
            <a:pPr indent="-274320" lvl="0" marL="274320" rtl="0" algn="l">
              <a:spcBef>
                <a:spcPts val="480"/>
              </a:spcBef>
              <a:spcAft>
                <a:spcPts val="0"/>
              </a:spcAft>
              <a:buSzPts val="2040"/>
              <a:buChar char="⚫"/>
            </a:pPr>
            <a:r>
              <a:rPr lang="sk-SK" sz="2400">
                <a:latin typeface="Book Antiqua"/>
                <a:ea typeface="Book Antiqua"/>
                <a:cs typeface="Book Antiqua"/>
                <a:sym typeface="Book Antiqua"/>
              </a:rPr>
              <a:t>Immigration to Europe in search of better living and working conditions</a:t>
            </a:r>
            <a:endParaRPr sz="2400">
              <a:latin typeface="Book Antiqua"/>
              <a:ea typeface="Book Antiqua"/>
              <a:cs typeface="Book Antiqua"/>
              <a:sym typeface="Book Antiqua"/>
            </a:endParaRPr>
          </a:p>
          <a:p>
            <a:pPr indent="-274320" lvl="0" marL="274320" rtl="0" algn="l">
              <a:spcBef>
                <a:spcPts val="480"/>
              </a:spcBef>
              <a:spcAft>
                <a:spcPts val="0"/>
              </a:spcAft>
              <a:buSzPts val="2040"/>
              <a:buChar char="⚫"/>
            </a:pPr>
            <a:r>
              <a:rPr lang="sk-SK" sz="2400">
                <a:latin typeface="Book Antiqua"/>
                <a:ea typeface="Book Antiqua"/>
                <a:cs typeface="Book Antiqua"/>
                <a:sym typeface="Book Antiqua"/>
              </a:rPr>
              <a:t>Disappointment, low paying hard jobs, aliens, the other</a:t>
            </a:r>
            <a:endParaRPr sz="2400">
              <a:latin typeface="Book Antiqua"/>
              <a:ea typeface="Book Antiqua"/>
              <a:cs typeface="Book Antiqua"/>
              <a:sym typeface="Book Antiqua"/>
            </a:endParaRPr>
          </a:p>
          <a:p>
            <a:pPr indent="-144780" lvl="0" marL="274320" rtl="0" algn="l">
              <a:spcBef>
                <a:spcPts val="480"/>
              </a:spcBef>
              <a:spcAft>
                <a:spcPts val="0"/>
              </a:spcAft>
              <a:buSzPts val="2040"/>
              <a:buNone/>
            </a:pPr>
            <a:r>
              <a:t/>
            </a:r>
            <a:endParaRPr sz="2400">
              <a:latin typeface="Book Antiqua"/>
              <a:ea typeface="Book Antiqua"/>
              <a:cs typeface="Book Antiqua"/>
              <a:sym typeface="Book Antiqua"/>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2" name="Shape 252"/>
        <p:cNvGrpSpPr/>
        <p:nvPr/>
      </p:nvGrpSpPr>
      <p:grpSpPr>
        <a:xfrm>
          <a:off x="0" y="0"/>
          <a:ext cx="0" cy="0"/>
          <a:chOff x="0" y="0"/>
          <a:chExt cx="0" cy="0"/>
        </a:xfrm>
      </p:grpSpPr>
      <p:sp>
        <p:nvSpPr>
          <p:cNvPr id="253" name="Google Shape;253;p4"/>
          <p:cNvSpPr txBox="1"/>
          <p:nvPr>
            <p:ph type="ctrTitle"/>
          </p:nvPr>
        </p:nvSpPr>
        <p:spPr>
          <a:xfrm>
            <a:off x="685800" y="533400"/>
            <a:ext cx="7772400" cy="1447800"/>
          </a:xfrm>
          <a:prstGeom prst="rect">
            <a:avLst/>
          </a:prstGeom>
          <a:noFill/>
          <a:ln>
            <a:noFill/>
          </a:ln>
        </p:spPr>
        <p:txBody>
          <a:bodyPr anchorCtr="0" anchor="b" bIns="45700" lIns="91425" spcFirstLastPara="1" rIns="91425" wrap="square" tIns="45700">
            <a:normAutofit/>
          </a:bodyPr>
          <a:lstStyle/>
          <a:p>
            <a:pPr indent="0" lvl="0" marL="0" rtl="0" algn="ctr">
              <a:spcBef>
                <a:spcPts val="0"/>
              </a:spcBef>
              <a:spcAft>
                <a:spcPts val="0"/>
              </a:spcAft>
              <a:buClr>
                <a:schemeClr val="accent1"/>
              </a:buClr>
              <a:buSzPts val="2800"/>
              <a:buFont typeface="Corben"/>
              <a:buNone/>
            </a:pPr>
            <a:r>
              <a:rPr b="1" lang="sk-SK" sz="2800">
                <a:latin typeface="Corben"/>
                <a:ea typeface="Corben"/>
                <a:cs typeface="Corben"/>
                <a:sym typeface="Corben"/>
              </a:rPr>
              <a:t>Louise Bennett-Coverley</a:t>
            </a:r>
            <a:br>
              <a:rPr b="1" lang="sk-SK">
                <a:latin typeface="Corben"/>
                <a:ea typeface="Corben"/>
                <a:cs typeface="Corben"/>
                <a:sym typeface="Corben"/>
              </a:rPr>
            </a:br>
            <a:r>
              <a:rPr b="1" lang="sk-SK">
                <a:latin typeface="Corben"/>
                <a:ea typeface="Corben"/>
                <a:cs typeface="Corben"/>
                <a:sym typeface="Corben"/>
              </a:rPr>
              <a:t>Colonization in Reverse</a:t>
            </a:r>
            <a:endParaRPr/>
          </a:p>
        </p:txBody>
      </p:sp>
      <p:pic>
        <p:nvPicPr>
          <p:cNvPr descr="http://entertainmentjade.com/2014/wp-content/uploads/miss_lou01.jpg" id="254" name="Google Shape;254;p4"/>
          <p:cNvPicPr preferRelativeResize="0"/>
          <p:nvPr/>
        </p:nvPicPr>
        <p:blipFill rotWithShape="1">
          <a:blip r:embed="rId3">
            <a:alphaModFix/>
          </a:blip>
          <a:srcRect b="0" l="0" r="0" t="0"/>
          <a:stretch/>
        </p:blipFill>
        <p:spPr>
          <a:xfrm>
            <a:off x="2590800" y="3047524"/>
            <a:ext cx="4114800" cy="3124676"/>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8" name="Shape 258"/>
        <p:cNvGrpSpPr/>
        <p:nvPr/>
      </p:nvGrpSpPr>
      <p:grpSpPr>
        <a:xfrm>
          <a:off x="0" y="0"/>
          <a:ext cx="0" cy="0"/>
          <a:chOff x="0" y="0"/>
          <a:chExt cx="0" cy="0"/>
        </a:xfrm>
      </p:grpSpPr>
      <p:sp>
        <p:nvSpPr>
          <p:cNvPr id="259" name="Google Shape;259;p5"/>
          <p:cNvSpPr txBox="1"/>
          <p:nvPr>
            <p:ph type="title"/>
          </p:nvPr>
        </p:nvSpPr>
        <p:spPr>
          <a:xfrm>
            <a:off x="301752" y="228600"/>
            <a:ext cx="8534400" cy="758952"/>
          </a:xfrm>
          <a:prstGeom prst="rect">
            <a:avLst/>
          </a:prstGeom>
          <a:noFill/>
          <a:ln>
            <a:noFill/>
          </a:ln>
        </p:spPr>
        <p:txBody>
          <a:bodyPr anchorCtr="0" anchor="b" bIns="45700" lIns="91425" spcFirstLastPara="1" rIns="91425" wrap="square" tIns="45700">
            <a:normAutofit/>
          </a:bodyPr>
          <a:lstStyle/>
          <a:p>
            <a:pPr indent="0" lvl="0" marL="0" rtl="0" algn="ctr">
              <a:spcBef>
                <a:spcPts val="0"/>
              </a:spcBef>
              <a:spcAft>
                <a:spcPts val="0"/>
              </a:spcAft>
              <a:buClr>
                <a:srgbClr val="935409"/>
              </a:buClr>
              <a:buSzPts val="3200"/>
              <a:buFont typeface="Corben"/>
              <a:buNone/>
            </a:pPr>
            <a:r>
              <a:rPr b="1" lang="sk-SK" sz="3200">
                <a:solidFill>
                  <a:srgbClr val="935409"/>
                </a:solidFill>
                <a:latin typeface="Corben"/>
                <a:ea typeface="Corben"/>
                <a:cs typeface="Corben"/>
                <a:sym typeface="Corben"/>
              </a:rPr>
              <a:t>Louise Simone Bennett-Coverley</a:t>
            </a:r>
            <a:endParaRPr sz="3200">
              <a:solidFill>
                <a:srgbClr val="935409"/>
              </a:solidFill>
            </a:endParaRPr>
          </a:p>
        </p:txBody>
      </p:sp>
      <p:sp>
        <p:nvSpPr>
          <p:cNvPr id="260" name="Google Shape;260;p5"/>
          <p:cNvSpPr txBox="1"/>
          <p:nvPr>
            <p:ph idx="1" type="body"/>
          </p:nvPr>
        </p:nvSpPr>
        <p:spPr>
          <a:xfrm>
            <a:off x="301752" y="1527048"/>
            <a:ext cx="8503920" cy="4572000"/>
          </a:xfrm>
          <a:prstGeom prst="rect">
            <a:avLst/>
          </a:prstGeom>
          <a:noFill/>
          <a:ln>
            <a:noFill/>
          </a:ln>
        </p:spPr>
        <p:txBody>
          <a:bodyPr anchorCtr="0" anchor="t" bIns="45700" lIns="91425" spcFirstLastPara="1" rIns="91425" wrap="square" tIns="45700">
            <a:normAutofit/>
          </a:bodyPr>
          <a:lstStyle/>
          <a:p>
            <a:pPr indent="-274320" lvl="0" marL="274320" rtl="0" algn="l">
              <a:spcBef>
                <a:spcPts val="0"/>
              </a:spcBef>
              <a:spcAft>
                <a:spcPts val="0"/>
              </a:spcAft>
              <a:buSzPts val="2040"/>
              <a:buChar char="⚫"/>
            </a:pPr>
            <a:r>
              <a:rPr lang="sk-SK" sz="2400">
                <a:latin typeface="Book Antiqua"/>
                <a:ea typeface="Book Antiqua"/>
                <a:cs typeface="Book Antiqua"/>
                <a:sym typeface="Book Antiqua"/>
              </a:rPr>
              <a:t>7 September 1919 (Kingston, JM) – 26 July 2006 (Toronto)</a:t>
            </a:r>
            <a:endParaRPr/>
          </a:p>
          <a:p>
            <a:pPr indent="-274320" lvl="0" marL="274320" rtl="0" algn="l">
              <a:spcBef>
                <a:spcPts val="480"/>
              </a:spcBef>
              <a:spcAft>
                <a:spcPts val="0"/>
              </a:spcAft>
              <a:buSzPts val="2040"/>
              <a:buChar char="⚫"/>
            </a:pPr>
            <a:r>
              <a:rPr lang="sk-SK" sz="2400">
                <a:latin typeface="Book Antiqua"/>
                <a:ea typeface="Book Antiqua"/>
                <a:cs typeface="Book Antiqua"/>
                <a:sym typeface="Book Antiqua"/>
              </a:rPr>
              <a:t>Jamaican poet, folklorist, writer, and educator</a:t>
            </a:r>
            <a:endParaRPr sz="2400">
              <a:latin typeface="Book Antiqua"/>
              <a:ea typeface="Book Antiqua"/>
              <a:cs typeface="Book Antiqua"/>
              <a:sym typeface="Book Antiqua"/>
            </a:endParaRPr>
          </a:p>
          <a:p>
            <a:pPr indent="-274320" lvl="0" marL="274320" rtl="0" algn="l">
              <a:spcBef>
                <a:spcPts val="480"/>
              </a:spcBef>
              <a:spcAft>
                <a:spcPts val="0"/>
              </a:spcAft>
              <a:buSzPts val="2040"/>
              <a:buChar char="⚫"/>
            </a:pPr>
            <a:r>
              <a:rPr lang="sk-SK" sz="2400">
                <a:latin typeface="Book Antiqua"/>
                <a:ea typeface="Book Antiqua"/>
                <a:cs typeface="Book Antiqua"/>
                <a:sym typeface="Book Antiqua"/>
              </a:rPr>
              <a:t>Royal Academy of Dramatic Art (London)</a:t>
            </a:r>
            <a:endParaRPr/>
          </a:p>
          <a:p>
            <a:pPr indent="-274320" lvl="0" marL="274320" rtl="0" algn="l">
              <a:spcBef>
                <a:spcPts val="480"/>
              </a:spcBef>
              <a:spcAft>
                <a:spcPts val="0"/>
              </a:spcAft>
              <a:buSzPts val="2040"/>
              <a:buChar char="⚫"/>
            </a:pPr>
            <a:r>
              <a:rPr lang="sk-SK" sz="2400">
                <a:latin typeface="Book Antiqua"/>
                <a:ea typeface="Book Antiqua"/>
                <a:cs typeface="Book Antiqua"/>
                <a:sym typeface="Book Antiqua"/>
              </a:rPr>
              <a:t>teacher, artist, humourist</a:t>
            </a:r>
            <a:endParaRPr sz="2400">
              <a:latin typeface="Book Antiqua"/>
              <a:ea typeface="Book Antiqua"/>
              <a:cs typeface="Book Antiqua"/>
              <a:sym typeface="Book Antiqua"/>
            </a:endParaRPr>
          </a:p>
          <a:p>
            <a:pPr indent="-274320" lvl="0" marL="274320" rtl="0" algn="l">
              <a:spcBef>
                <a:spcPts val="480"/>
              </a:spcBef>
              <a:spcAft>
                <a:spcPts val="0"/>
              </a:spcAft>
              <a:buSzPts val="2040"/>
              <a:buChar char="⚫"/>
            </a:pPr>
            <a:r>
              <a:rPr lang="sk-SK" sz="2400">
                <a:latin typeface="Book Antiqua"/>
                <a:ea typeface="Book Antiqua"/>
                <a:cs typeface="Book Antiqua"/>
                <a:sym typeface="Book Antiqua"/>
              </a:rPr>
              <a:t>1974 - Order of Jamaica</a:t>
            </a:r>
            <a:endParaRPr sz="2400">
              <a:latin typeface="Book Antiqua"/>
              <a:ea typeface="Book Antiqua"/>
              <a:cs typeface="Book Antiqua"/>
              <a:sym typeface="Book Antiqua"/>
            </a:endParaRPr>
          </a:p>
          <a:p>
            <a:pPr indent="-274320" lvl="0" marL="274320" rtl="0" algn="l">
              <a:spcBef>
                <a:spcPts val="480"/>
              </a:spcBef>
              <a:spcAft>
                <a:spcPts val="0"/>
              </a:spcAft>
              <a:buSzPts val="2040"/>
              <a:buChar char="⚫"/>
            </a:pPr>
            <a:r>
              <a:rPr lang="sk-SK" sz="2400">
                <a:solidFill>
                  <a:srgbClr val="935409"/>
                </a:solidFill>
                <a:latin typeface="Book Antiqua"/>
                <a:ea typeface="Book Antiqua"/>
                <a:cs typeface="Book Antiqua"/>
                <a:sym typeface="Book Antiqua"/>
              </a:rPr>
              <a:t>The voice of the people</a:t>
            </a:r>
            <a:endParaRPr sz="2400">
              <a:solidFill>
                <a:srgbClr val="935409"/>
              </a:solidFill>
              <a:latin typeface="Book Antiqua"/>
              <a:ea typeface="Book Antiqua"/>
              <a:cs typeface="Book Antiqua"/>
              <a:sym typeface="Book Antiqua"/>
            </a:endParaRPr>
          </a:p>
          <a:p>
            <a:pPr indent="-274320" lvl="0" marL="274320" rtl="0" algn="l">
              <a:spcBef>
                <a:spcPts val="480"/>
              </a:spcBef>
              <a:spcAft>
                <a:spcPts val="0"/>
              </a:spcAft>
              <a:buSzPts val="2040"/>
              <a:buChar char="⚫"/>
            </a:pPr>
            <a:r>
              <a:rPr lang="sk-SK" sz="2400">
                <a:latin typeface="Book Antiqua"/>
                <a:ea typeface="Book Antiqua"/>
                <a:cs typeface="Book Antiqua"/>
                <a:sym typeface="Book Antiqua"/>
              </a:rPr>
              <a:t>Jamaican Patois</a:t>
            </a:r>
            <a:endParaRPr sz="2400">
              <a:latin typeface="Book Antiqua"/>
              <a:ea typeface="Book Antiqua"/>
              <a:cs typeface="Book Antiqua"/>
              <a:sym typeface="Book Antiqua"/>
            </a:endParaRPr>
          </a:p>
          <a:p>
            <a:pPr indent="-128587" lvl="0" marL="274320" rtl="0" algn="l">
              <a:spcBef>
                <a:spcPts val="540"/>
              </a:spcBef>
              <a:spcAft>
                <a:spcPts val="0"/>
              </a:spcAft>
              <a:buSzPts val="2295"/>
              <a:buNone/>
            </a:pPr>
            <a:r>
              <a:t/>
            </a:r>
            <a:endParaRPr/>
          </a:p>
        </p:txBody>
      </p:sp>
      <p:pic>
        <p:nvPicPr>
          <p:cNvPr descr="http://jamadio.com/wp-content/uploads/2013/12/Louise-Bennett-81.jpg" id="261" name="Google Shape;261;p5"/>
          <p:cNvPicPr preferRelativeResize="0"/>
          <p:nvPr/>
        </p:nvPicPr>
        <p:blipFill rotWithShape="1">
          <a:blip r:embed="rId3">
            <a:alphaModFix/>
          </a:blip>
          <a:srcRect b="0" l="0" r="0" t="0"/>
          <a:stretch/>
        </p:blipFill>
        <p:spPr>
          <a:xfrm>
            <a:off x="4419600" y="2971800"/>
            <a:ext cx="4371975" cy="3276601"/>
          </a:xfrm>
          <a:prstGeom prst="rect">
            <a:avLst/>
          </a:prstGeom>
          <a:noFill/>
          <a:ln>
            <a:noFill/>
          </a:ln>
        </p:spPr>
      </p:pic>
      <p:sp>
        <p:nvSpPr>
          <p:cNvPr id="262" name="Google Shape;262;p5"/>
          <p:cNvSpPr/>
          <p:nvPr/>
        </p:nvSpPr>
        <p:spPr>
          <a:xfrm>
            <a:off x="228600" y="5105400"/>
            <a:ext cx="4116833" cy="1015663"/>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sk-SK" sz="2000">
                <a:solidFill>
                  <a:srgbClr val="F39C35"/>
                </a:solidFill>
                <a:latin typeface="Georgia"/>
                <a:ea typeface="Georgia"/>
                <a:cs typeface="Georgia"/>
                <a:sym typeface="Georgia"/>
              </a:rPr>
              <a:t>“</a:t>
            </a:r>
            <a:r>
              <a:rPr b="1" lang="sk-SK" sz="2000">
                <a:solidFill>
                  <a:srgbClr val="F39C35"/>
                </a:solidFill>
                <a:latin typeface="Georgia"/>
                <a:ea typeface="Georgia"/>
                <a:cs typeface="Georgia"/>
                <a:sym typeface="Georgia"/>
              </a:rPr>
              <a:t>only poet who has really</a:t>
            </a:r>
            <a:br>
              <a:rPr b="1" lang="sk-SK" sz="2000">
                <a:solidFill>
                  <a:srgbClr val="F39C35"/>
                </a:solidFill>
                <a:latin typeface="Georgia"/>
                <a:ea typeface="Georgia"/>
                <a:cs typeface="Georgia"/>
                <a:sym typeface="Georgia"/>
              </a:rPr>
            </a:br>
            <a:r>
              <a:rPr b="1" lang="sk-SK" sz="2000">
                <a:solidFill>
                  <a:srgbClr val="F39C35"/>
                </a:solidFill>
                <a:latin typeface="Georgia"/>
                <a:ea typeface="Georgia"/>
                <a:cs typeface="Georgia"/>
                <a:sym typeface="Georgia"/>
              </a:rPr>
              <a:t>hit the truth about her society</a:t>
            </a:r>
            <a:br>
              <a:rPr b="1" lang="sk-SK" sz="2000">
                <a:solidFill>
                  <a:srgbClr val="F39C35"/>
                </a:solidFill>
                <a:latin typeface="Georgia"/>
                <a:ea typeface="Georgia"/>
                <a:cs typeface="Georgia"/>
                <a:sym typeface="Georgia"/>
              </a:rPr>
            </a:br>
            <a:r>
              <a:rPr b="1" lang="sk-SK" sz="2000">
                <a:solidFill>
                  <a:srgbClr val="F39C35"/>
                </a:solidFill>
                <a:latin typeface="Georgia"/>
                <a:ea typeface="Georgia"/>
                <a:cs typeface="Georgia"/>
                <a:sym typeface="Georgia"/>
              </a:rPr>
              <a:t>through its own language”</a:t>
            </a:r>
            <a:endParaRPr b="1" sz="2000" cap="none">
              <a:solidFill>
                <a:srgbClr val="F39C35"/>
              </a:solidFill>
              <a:latin typeface="Georgia"/>
              <a:ea typeface="Georgia"/>
              <a:cs typeface="Georgia"/>
              <a:sym typeface="Georgia"/>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6" name="Shape 266"/>
        <p:cNvGrpSpPr/>
        <p:nvPr/>
      </p:nvGrpSpPr>
      <p:grpSpPr>
        <a:xfrm>
          <a:off x="0" y="0"/>
          <a:ext cx="0" cy="0"/>
          <a:chOff x="0" y="0"/>
          <a:chExt cx="0" cy="0"/>
        </a:xfrm>
      </p:grpSpPr>
      <p:sp>
        <p:nvSpPr>
          <p:cNvPr id="267" name="Google Shape;267;p6"/>
          <p:cNvSpPr txBox="1"/>
          <p:nvPr>
            <p:ph type="title"/>
          </p:nvPr>
        </p:nvSpPr>
        <p:spPr>
          <a:xfrm>
            <a:off x="301752" y="228600"/>
            <a:ext cx="8534400" cy="758952"/>
          </a:xfrm>
          <a:prstGeom prst="rect">
            <a:avLst/>
          </a:prstGeom>
          <a:noFill/>
          <a:ln>
            <a:noFill/>
          </a:ln>
        </p:spPr>
        <p:txBody>
          <a:bodyPr anchorCtr="0" anchor="b" bIns="45700" lIns="91425" spcFirstLastPara="1" rIns="91425" wrap="square" tIns="45700">
            <a:normAutofit/>
          </a:bodyPr>
          <a:lstStyle/>
          <a:p>
            <a:pPr indent="0" lvl="0" marL="0" rtl="0" algn="ctr">
              <a:spcBef>
                <a:spcPts val="0"/>
              </a:spcBef>
              <a:spcAft>
                <a:spcPts val="0"/>
              </a:spcAft>
              <a:buClr>
                <a:srgbClr val="935409"/>
              </a:buClr>
              <a:buSzPts val="3300"/>
              <a:buFont typeface="Corben"/>
              <a:buNone/>
            </a:pPr>
            <a:r>
              <a:rPr lang="sk-SK">
                <a:solidFill>
                  <a:srgbClr val="935409"/>
                </a:solidFill>
                <a:latin typeface="Corben"/>
                <a:ea typeface="Corben"/>
                <a:cs typeface="Corben"/>
                <a:sym typeface="Corben"/>
              </a:rPr>
              <a:t>Work</a:t>
            </a:r>
            <a:endParaRPr>
              <a:solidFill>
                <a:srgbClr val="935409"/>
              </a:solidFill>
              <a:latin typeface="Corben"/>
              <a:ea typeface="Corben"/>
              <a:cs typeface="Corben"/>
              <a:sym typeface="Corben"/>
            </a:endParaRPr>
          </a:p>
        </p:txBody>
      </p:sp>
      <p:sp>
        <p:nvSpPr>
          <p:cNvPr id="268" name="Google Shape;268;p6"/>
          <p:cNvSpPr txBox="1"/>
          <p:nvPr>
            <p:ph idx="1" type="body"/>
          </p:nvPr>
        </p:nvSpPr>
        <p:spPr>
          <a:xfrm>
            <a:off x="301752" y="1527048"/>
            <a:ext cx="8503920" cy="5102352"/>
          </a:xfrm>
          <a:prstGeom prst="rect">
            <a:avLst/>
          </a:prstGeom>
          <a:noFill/>
          <a:ln>
            <a:noFill/>
          </a:ln>
        </p:spPr>
        <p:txBody>
          <a:bodyPr anchorCtr="0" anchor="t" bIns="45700" lIns="91425" spcFirstLastPara="1" rIns="91425" wrap="square" tIns="45700">
            <a:noAutofit/>
          </a:bodyPr>
          <a:lstStyle/>
          <a:p>
            <a:pPr indent="-274320" lvl="0" marL="274320" rtl="0" algn="l">
              <a:spcBef>
                <a:spcPts val="0"/>
              </a:spcBef>
              <a:spcAft>
                <a:spcPts val="0"/>
              </a:spcAft>
              <a:buSzPts val="1700"/>
              <a:buChar char="⚫"/>
            </a:pPr>
            <a:r>
              <a:rPr b="1" lang="sk-SK" sz="2000">
                <a:latin typeface="Book Antiqua"/>
                <a:ea typeface="Book Antiqua"/>
                <a:cs typeface="Book Antiqua"/>
                <a:sym typeface="Book Antiqua"/>
              </a:rPr>
              <a:t>Poetry: </a:t>
            </a:r>
            <a:r>
              <a:rPr lang="sk-SK" sz="2000">
                <a:solidFill>
                  <a:srgbClr val="492A04"/>
                </a:solidFill>
                <a:latin typeface="Book Antiqua"/>
                <a:ea typeface="Book Antiqua"/>
                <a:cs typeface="Book Antiqua"/>
                <a:sym typeface="Book Antiqua"/>
              </a:rPr>
              <a:t>Jamaica Labrish , Anancy , Miss Lou </a:t>
            </a:r>
            <a:endParaRPr sz="2000">
              <a:solidFill>
                <a:srgbClr val="492A04"/>
              </a:solidFill>
              <a:latin typeface="Book Antiqua"/>
              <a:ea typeface="Book Antiqua"/>
              <a:cs typeface="Book Antiqua"/>
              <a:sym typeface="Book Antiqua"/>
            </a:endParaRPr>
          </a:p>
          <a:p>
            <a:pPr indent="-274320" lvl="0" marL="274320" rtl="0" algn="l">
              <a:spcBef>
                <a:spcPts val="400"/>
              </a:spcBef>
              <a:spcAft>
                <a:spcPts val="0"/>
              </a:spcAft>
              <a:buSzPts val="1700"/>
              <a:buChar char="⚫"/>
            </a:pPr>
            <a:r>
              <a:rPr b="1" lang="sk-SK" sz="2000">
                <a:latin typeface="Book Antiqua"/>
                <a:ea typeface="Book Antiqua"/>
                <a:cs typeface="Book Antiqua"/>
                <a:sym typeface="Book Antiqua"/>
              </a:rPr>
              <a:t>Recordings:</a:t>
            </a:r>
            <a:endParaRPr/>
          </a:p>
          <a:p>
            <a:pPr indent="-274320" lvl="0" marL="274320" rtl="0" algn="l">
              <a:spcBef>
                <a:spcPts val="400"/>
              </a:spcBef>
              <a:spcAft>
                <a:spcPts val="0"/>
              </a:spcAft>
              <a:buSzPts val="1700"/>
              <a:buChar char="⚫"/>
            </a:pPr>
            <a:r>
              <a:rPr lang="sk-SK" sz="2000">
                <a:solidFill>
                  <a:srgbClr val="492A04"/>
                </a:solidFill>
                <a:latin typeface="Book Antiqua"/>
                <a:ea typeface="Book Antiqua"/>
                <a:cs typeface="Book Antiqua"/>
                <a:sym typeface="Book Antiqua"/>
              </a:rPr>
              <a:t>Day Dah Light</a:t>
            </a:r>
            <a:endParaRPr sz="2000">
              <a:solidFill>
                <a:srgbClr val="492A04"/>
              </a:solidFill>
              <a:latin typeface="Book Antiqua"/>
              <a:ea typeface="Book Antiqua"/>
              <a:cs typeface="Book Antiqua"/>
              <a:sym typeface="Book Antiqua"/>
            </a:endParaRPr>
          </a:p>
          <a:p>
            <a:pPr indent="-274320" lvl="0" marL="274320" rtl="0" algn="l">
              <a:spcBef>
                <a:spcPts val="400"/>
              </a:spcBef>
              <a:spcAft>
                <a:spcPts val="0"/>
              </a:spcAft>
              <a:buSzPts val="1700"/>
              <a:buChar char="⚫"/>
            </a:pPr>
            <a:r>
              <a:rPr lang="sk-SK" sz="2000">
                <a:solidFill>
                  <a:srgbClr val="492A04"/>
                </a:solidFill>
                <a:latin typeface="Book Antiqua"/>
                <a:ea typeface="Book Antiqua"/>
                <a:cs typeface="Book Antiqua"/>
                <a:sym typeface="Book Antiqua"/>
              </a:rPr>
              <a:t> Children’s Jamaican Songs and Games </a:t>
            </a:r>
            <a:endParaRPr/>
          </a:p>
          <a:p>
            <a:pPr indent="-274320" lvl="0" marL="274320" rtl="0" algn="l">
              <a:spcBef>
                <a:spcPts val="400"/>
              </a:spcBef>
              <a:spcAft>
                <a:spcPts val="0"/>
              </a:spcAft>
              <a:buSzPts val="1700"/>
              <a:buChar char="⚫"/>
            </a:pPr>
            <a:r>
              <a:rPr lang="sk-SK" sz="2000">
                <a:solidFill>
                  <a:srgbClr val="492A04"/>
                </a:solidFill>
                <a:latin typeface="Book Antiqua"/>
                <a:ea typeface="Book Antiqua"/>
                <a:cs typeface="Book Antiqua"/>
                <a:sym typeface="Book Antiqua"/>
              </a:rPr>
              <a:t>Jamaica Singing Games </a:t>
            </a:r>
            <a:endParaRPr/>
          </a:p>
          <a:p>
            <a:pPr indent="-274320" lvl="0" marL="274320" rtl="0" algn="l">
              <a:spcBef>
                <a:spcPts val="400"/>
              </a:spcBef>
              <a:spcAft>
                <a:spcPts val="0"/>
              </a:spcAft>
              <a:buSzPts val="1700"/>
              <a:buChar char="⚫"/>
            </a:pPr>
            <a:r>
              <a:rPr lang="sk-SK" sz="2000">
                <a:solidFill>
                  <a:srgbClr val="492A04"/>
                </a:solidFill>
                <a:latin typeface="Book Antiqua"/>
                <a:ea typeface="Book Antiqua"/>
                <a:cs typeface="Book Antiqua"/>
                <a:sym typeface="Book Antiqua"/>
              </a:rPr>
              <a:t>Jamaican Folk Songs </a:t>
            </a:r>
            <a:endParaRPr/>
          </a:p>
          <a:p>
            <a:pPr indent="-274320" lvl="0" marL="274320" rtl="0" algn="l">
              <a:spcBef>
                <a:spcPts val="400"/>
              </a:spcBef>
              <a:spcAft>
                <a:spcPts val="0"/>
              </a:spcAft>
              <a:buSzPts val="1700"/>
              <a:buChar char="⚫"/>
            </a:pPr>
            <a:r>
              <a:rPr lang="sk-SK" sz="2000">
                <a:solidFill>
                  <a:srgbClr val="492A04"/>
                </a:solidFill>
                <a:latin typeface="Book Antiqua"/>
                <a:ea typeface="Book Antiqua"/>
                <a:cs typeface="Book Antiqua"/>
                <a:sym typeface="Book Antiqua"/>
              </a:rPr>
              <a:t>Miss Lou’s Views </a:t>
            </a:r>
            <a:endParaRPr/>
          </a:p>
          <a:p>
            <a:pPr indent="-274320" lvl="0" marL="274320" rtl="0" algn="l">
              <a:spcBef>
                <a:spcPts val="400"/>
              </a:spcBef>
              <a:spcAft>
                <a:spcPts val="0"/>
              </a:spcAft>
              <a:buSzPts val="1700"/>
              <a:buChar char="⚫"/>
            </a:pPr>
            <a:r>
              <a:rPr lang="sk-SK" sz="2000">
                <a:solidFill>
                  <a:srgbClr val="492A04"/>
                </a:solidFill>
                <a:latin typeface="Book Antiqua"/>
                <a:ea typeface="Book Antiqua"/>
                <a:cs typeface="Book Antiqua"/>
                <a:sym typeface="Book Antiqua"/>
              </a:rPr>
              <a:t>Listen to Louise </a:t>
            </a:r>
            <a:endParaRPr/>
          </a:p>
          <a:p>
            <a:pPr indent="-274320" lvl="0" marL="274320" rtl="0" algn="l">
              <a:spcBef>
                <a:spcPts val="400"/>
              </a:spcBef>
              <a:spcAft>
                <a:spcPts val="0"/>
              </a:spcAft>
              <a:buSzPts val="1700"/>
              <a:buChar char="⚫"/>
            </a:pPr>
            <a:r>
              <a:rPr lang="sk-SK" sz="2000">
                <a:solidFill>
                  <a:srgbClr val="492A04"/>
                </a:solidFill>
                <a:latin typeface="Book Antiqua"/>
                <a:ea typeface="Book Antiqua"/>
                <a:cs typeface="Book Antiqua"/>
                <a:sym typeface="Book Antiqua"/>
              </a:rPr>
              <a:t>Carifesta Ring Ding </a:t>
            </a:r>
            <a:endParaRPr/>
          </a:p>
          <a:p>
            <a:pPr indent="-274320" lvl="0" marL="274320" rtl="0" algn="l">
              <a:spcBef>
                <a:spcPts val="400"/>
              </a:spcBef>
              <a:spcAft>
                <a:spcPts val="0"/>
              </a:spcAft>
              <a:buSzPts val="1700"/>
              <a:buChar char="⚫"/>
            </a:pPr>
            <a:r>
              <a:rPr lang="sk-SK" sz="2000">
                <a:solidFill>
                  <a:srgbClr val="492A04"/>
                </a:solidFill>
                <a:latin typeface="Book Antiqua"/>
                <a:ea typeface="Book Antiqua"/>
                <a:cs typeface="Book Antiqua"/>
                <a:sym typeface="Book Antiqua"/>
              </a:rPr>
              <a:t>The Honorable Miss Lou</a:t>
            </a:r>
            <a:endParaRPr sz="2000">
              <a:solidFill>
                <a:srgbClr val="492A04"/>
              </a:solidFill>
              <a:latin typeface="Book Antiqua"/>
              <a:ea typeface="Book Antiqua"/>
              <a:cs typeface="Book Antiqua"/>
              <a:sym typeface="Book Antiqua"/>
            </a:endParaRPr>
          </a:p>
          <a:p>
            <a:pPr indent="-274320" lvl="0" marL="274320" rtl="0" algn="l">
              <a:spcBef>
                <a:spcPts val="400"/>
              </a:spcBef>
              <a:spcAft>
                <a:spcPts val="0"/>
              </a:spcAft>
              <a:buSzPts val="1700"/>
              <a:buChar char="⚫"/>
            </a:pPr>
            <a:r>
              <a:rPr lang="sk-SK" sz="2000">
                <a:solidFill>
                  <a:srgbClr val="492A04"/>
                </a:solidFill>
                <a:latin typeface="Book Antiqua"/>
                <a:ea typeface="Book Antiqua"/>
                <a:cs typeface="Book Antiqua"/>
                <a:sym typeface="Book Antiqua"/>
              </a:rPr>
              <a:t>Miss Lou Live-London </a:t>
            </a:r>
            <a:endParaRPr/>
          </a:p>
          <a:p>
            <a:pPr indent="-274320" lvl="0" marL="274320" rtl="0" algn="l">
              <a:spcBef>
                <a:spcPts val="400"/>
              </a:spcBef>
              <a:spcAft>
                <a:spcPts val="0"/>
              </a:spcAft>
              <a:buSzPts val="1700"/>
              <a:buChar char="⚫"/>
            </a:pPr>
            <a:r>
              <a:rPr lang="sk-SK" sz="2000">
                <a:solidFill>
                  <a:srgbClr val="492A04"/>
                </a:solidFill>
                <a:latin typeface="Book Antiqua"/>
                <a:ea typeface="Book Antiqua"/>
                <a:cs typeface="Book Antiqua"/>
                <a:sym typeface="Book Antiqua"/>
              </a:rPr>
              <a:t>Yes M’ Dear</a:t>
            </a:r>
            <a:endParaRPr sz="2000">
              <a:solidFill>
                <a:srgbClr val="492A04"/>
              </a:solidFill>
              <a:latin typeface="Book Antiqua"/>
              <a:ea typeface="Book Antiqua"/>
              <a:cs typeface="Book Antiqua"/>
              <a:sym typeface="Book Antiqua"/>
            </a:endParaRPr>
          </a:p>
          <a:p>
            <a:pPr indent="-274320" lvl="0" marL="274320" rtl="0" algn="l">
              <a:spcBef>
                <a:spcPts val="400"/>
              </a:spcBef>
              <a:spcAft>
                <a:spcPts val="0"/>
              </a:spcAft>
              <a:buSzPts val="1700"/>
              <a:buChar char="⚫"/>
            </a:pPr>
            <a:r>
              <a:rPr b="1" lang="sk-SK" sz="2000">
                <a:latin typeface="Book Antiqua"/>
                <a:ea typeface="Book Antiqua"/>
                <a:cs typeface="Book Antiqua"/>
                <a:sym typeface="Book Antiqua"/>
              </a:rPr>
              <a:t>F</a:t>
            </a:r>
            <a:r>
              <a:rPr b="1" lang="sk-SK" sz="2000">
                <a:latin typeface="Book Antiqua"/>
                <a:ea typeface="Book Antiqua"/>
                <a:cs typeface="Book Antiqua"/>
                <a:sym typeface="Book Antiqua"/>
              </a:rPr>
              <a:t>ilm: </a:t>
            </a:r>
            <a:r>
              <a:rPr lang="sk-SK" sz="2000">
                <a:solidFill>
                  <a:srgbClr val="935409"/>
                </a:solidFill>
                <a:latin typeface="Book Antiqua"/>
                <a:ea typeface="Book Antiqua"/>
                <a:cs typeface="Book Antiqua"/>
                <a:sym typeface="Book Antiqua"/>
              </a:rPr>
              <a:t>Club Paradise</a:t>
            </a:r>
            <a:endParaRPr sz="2000">
              <a:solidFill>
                <a:srgbClr val="935409"/>
              </a:solidFill>
              <a:latin typeface="Book Antiqua"/>
              <a:ea typeface="Book Antiqua"/>
              <a:cs typeface="Book Antiqua"/>
              <a:sym typeface="Book Antiqua"/>
            </a:endParaRPr>
          </a:p>
        </p:txBody>
      </p:sp>
      <p:pic>
        <p:nvPicPr>
          <p:cNvPr descr="https://encrypted-tbn0.gstatic.com/images?q=tbn:ANd9GcRpGIU_asJtYGWZCeLOYOngBaOxFygSk5D88QBk4U7VU7nCIVrHvw" id="269" name="Google Shape;269;p6"/>
          <p:cNvPicPr preferRelativeResize="0"/>
          <p:nvPr/>
        </p:nvPicPr>
        <p:blipFill rotWithShape="1">
          <a:blip r:embed="rId3">
            <a:alphaModFix/>
          </a:blip>
          <a:srcRect b="0" l="0" r="0" t="0"/>
          <a:stretch/>
        </p:blipFill>
        <p:spPr>
          <a:xfrm>
            <a:off x="6858000" y="228599"/>
            <a:ext cx="1847850" cy="2692299"/>
          </a:xfrm>
          <a:prstGeom prst="rect">
            <a:avLst/>
          </a:prstGeom>
          <a:noFill/>
          <a:ln>
            <a:noFill/>
          </a:ln>
        </p:spPr>
      </p:pic>
      <p:pic>
        <p:nvPicPr>
          <p:cNvPr descr="Club paradise.jpg" id="270" name="Google Shape;270;p6"/>
          <p:cNvPicPr preferRelativeResize="0"/>
          <p:nvPr/>
        </p:nvPicPr>
        <p:blipFill rotWithShape="1">
          <a:blip r:embed="rId4">
            <a:alphaModFix/>
          </a:blip>
          <a:srcRect b="0" l="0" r="0" t="0"/>
          <a:stretch/>
        </p:blipFill>
        <p:spPr>
          <a:xfrm>
            <a:off x="4191000" y="3200400"/>
            <a:ext cx="2095500" cy="3143250"/>
          </a:xfrm>
          <a:prstGeom prst="rect">
            <a:avLst/>
          </a:prstGeom>
          <a:noFill/>
          <a:ln>
            <a:noFill/>
          </a:ln>
        </p:spPr>
      </p:pic>
      <p:pic>
        <p:nvPicPr>
          <p:cNvPr descr="http://epc.buffalo.edu/authors/bernstein/blog/images/louise_bennett.jpg" id="271" name="Google Shape;271;p6"/>
          <p:cNvPicPr preferRelativeResize="0"/>
          <p:nvPr/>
        </p:nvPicPr>
        <p:blipFill rotWithShape="1">
          <a:blip r:embed="rId5">
            <a:alphaModFix/>
          </a:blip>
          <a:srcRect b="0" l="0" r="0" t="0"/>
          <a:stretch/>
        </p:blipFill>
        <p:spPr>
          <a:xfrm>
            <a:off x="6477000" y="3047999"/>
            <a:ext cx="2416277" cy="3304615"/>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5" name="Shape 275"/>
        <p:cNvGrpSpPr/>
        <p:nvPr/>
      </p:nvGrpSpPr>
      <p:grpSpPr>
        <a:xfrm>
          <a:off x="0" y="0"/>
          <a:ext cx="0" cy="0"/>
          <a:chOff x="0" y="0"/>
          <a:chExt cx="0" cy="0"/>
        </a:xfrm>
      </p:grpSpPr>
      <p:sp>
        <p:nvSpPr>
          <p:cNvPr id="276" name="Google Shape;276;p7"/>
          <p:cNvSpPr txBox="1"/>
          <p:nvPr>
            <p:ph type="title"/>
          </p:nvPr>
        </p:nvSpPr>
        <p:spPr>
          <a:xfrm>
            <a:off x="301752" y="228600"/>
            <a:ext cx="8534400" cy="758952"/>
          </a:xfrm>
          <a:prstGeom prst="rect">
            <a:avLst/>
          </a:prstGeom>
          <a:noFill/>
          <a:ln>
            <a:noFill/>
          </a:ln>
        </p:spPr>
        <p:txBody>
          <a:bodyPr anchorCtr="0" anchor="b" bIns="45700" lIns="91425" spcFirstLastPara="1" rIns="91425" wrap="square" tIns="45700">
            <a:normAutofit/>
          </a:bodyPr>
          <a:lstStyle/>
          <a:p>
            <a:pPr indent="0" lvl="0" marL="0" rtl="0" algn="ctr">
              <a:spcBef>
                <a:spcPts val="0"/>
              </a:spcBef>
              <a:spcAft>
                <a:spcPts val="0"/>
              </a:spcAft>
              <a:buClr>
                <a:srgbClr val="935409"/>
              </a:buClr>
              <a:buSzPts val="3300"/>
              <a:buFont typeface="Corben"/>
              <a:buNone/>
            </a:pPr>
            <a:r>
              <a:rPr lang="sk-SK">
                <a:solidFill>
                  <a:srgbClr val="935409"/>
                </a:solidFill>
                <a:latin typeface="Corben"/>
                <a:ea typeface="Corben"/>
                <a:cs typeface="Corben"/>
                <a:sym typeface="Corben"/>
              </a:rPr>
              <a:t>Jamaica</a:t>
            </a:r>
            <a:endParaRPr/>
          </a:p>
        </p:txBody>
      </p:sp>
      <p:sp>
        <p:nvSpPr>
          <p:cNvPr id="277" name="Google Shape;277;p7"/>
          <p:cNvSpPr txBox="1"/>
          <p:nvPr>
            <p:ph idx="1" type="body"/>
          </p:nvPr>
        </p:nvSpPr>
        <p:spPr>
          <a:xfrm>
            <a:off x="301752" y="1527048"/>
            <a:ext cx="8503920" cy="4572000"/>
          </a:xfrm>
          <a:prstGeom prst="rect">
            <a:avLst/>
          </a:prstGeom>
          <a:noFill/>
          <a:ln>
            <a:noFill/>
          </a:ln>
        </p:spPr>
        <p:txBody>
          <a:bodyPr anchorCtr="0" anchor="t" bIns="45700" lIns="91425" spcFirstLastPara="1" rIns="91425" wrap="square" tIns="45700">
            <a:normAutofit/>
          </a:bodyPr>
          <a:lstStyle/>
          <a:p>
            <a:pPr indent="-128587" lvl="0" marL="274320" rtl="0" algn="l">
              <a:spcBef>
                <a:spcPts val="0"/>
              </a:spcBef>
              <a:spcAft>
                <a:spcPts val="0"/>
              </a:spcAft>
              <a:buSzPts val="2295"/>
              <a:buNone/>
            </a:pPr>
            <a:r>
              <a:t/>
            </a:r>
            <a:endParaRPr/>
          </a:p>
        </p:txBody>
      </p:sp>
      <p:pic>
        <p:nvPicPr>
          <p:cNvPr descr="http://upload.wikimedia.org/wikipedia/commons/thumb/0/0a/Flag_of_Jamaica.svg/125px-Flag_of_Jamaica.svg.png" id="278" name="Google Shape;278;p7"/>
          <p:cNvPicPr preferRelativeResize="0"/>
          <p:nvPr/>
        </p:nvPicPr>
        <p:blipFill rotWithShape="1">
          <a:blip r:embed="rId3">
            <a:alphaModFix/>
          </a:blip>
          <a:srcRect b="0" l="0" r="0" t="0"/>
          <a:stretch/>
        </p:blipFill>
        <p:spPr>
          <a:xfrm>
            <a:off x="7086600" y="304800"/>
            <a:ext cx="1676400" cy="844907"/>
          </a:xfrm>
          <a:prstGeom prst="rect">
            <a:avLst/>
          </a:prstGeom>
          <a:noFill/>
          <a:ln>
            <a:noFill/>
          </a:ln>
        </p:spPr>
      </p:pic>
      <p:pic>
        <p:nvPicPr>
          <p:cNvPr descr="http://www.scuba-diving-smiles.com/images/map-of-jamaica-circled-2a.jpg" id="279" name="Google Shape;279;p7"/>
          <p:cNvPicPr preferRelativeResize="0"/>
          <p:nvPr/>
        </p:nvPicPr>
        <p:blipFill rotWithShape="1">
          <a:blip r:embed="rId4">
            <a:alphaModFix/>
          </a:blip>
          <a:srcRect b="0" l="0" r="0" t="0"/>
          <a:stretch/>
        </p:blipFill>
        <p:spPr>
          <a:xfrm>
            <a:off x="224830" y="1703201"/>
            <a:ext cx="8690570" cy="4240399"/>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3" name="Shape 283"/>
        <p:cNvGrpSpPr/>
        <p:nvPr/>
      </p:nvGrpSpPr>
      <p:grpSpPr>
        <a:xfrm>
          <a:off x="0" y="0"/>
          <a:ext cx="0" cy="0"/>
          <a:chOff x="0" y="0"/>
          <a:chExt cx="0" cy="0"/>
        </a:xfrm>
      </p:grpSpPr>
      <p:sp>
        <p:nvSpPr>
          <p:cNvPr id="284" name="Google Shape;284;p8"/>
          <p:cNvSpPr txBox="1"/>
          <p:nvPr>
            <p:ph type="title"/>
          </p:nvPr>
        </p:nvSpPr>
        <p:spPr>
          <a:xfrm>
            <a:off x="301752" y="228600"/>
            <a:ext cx="8534400" cy="758952"/>
          </a:xfrm>
          <a:prstGeom prst="rect">
            <a:avLst/>
          </a:prstGeom>
          <a:noFill/>
          <a:ln>
            <a:noFill/>
          </a:ln>
        </p:spPr>
        <p:txBody>
          <a:bodyPr anchorCtr="0" anchor="b" bIns="45700" lIns="91425" spcFirstLastPara="1" rIns="91425" wrap="square" tIns="45700">
            <a:normAutofit/>
          </a:bodyPr>
          <a:lstStyle/>
          <a:p>
            <a:pPr indent="0" lvl="0" marL="0" rtl="0" algn="ctr">
              <a:spcBef>
                <a:spcPts val="0"/>
              </a:spcBef>
              <a:spcAft>
                <a:spcPts val="0"/>
              </a:spcAft>
              <a:buClr>
                <a:srgbClr val="935409"/>
              </a:buClr>
              <a:buSzPts val="3300"/>
              <a:buFont typeface="Corben"/>
              <a:buNone/>
            </a:pPr>
            <a:r>
              <a:rPr lang="sk-SK">
                <a:solidFill>
                  <a:srgbClr val="935409"/>
                </a:solidFill>
                <a:latin typeface="Corben"/>
                <a:ea typeface="Corben"/>
                <a:cs typeface="Corben"/>
                <a:sym typeface="Corben"/>
              </a:rPr>
              <a:t>Jamaica (1717)</a:t>
            </a:r>
            <a:endParaRPr/>
          </a:p>
        </p:txBody>
      </p:sp>
      <p:sp>
        <p:nvSpPr>
          <p:cNvPr id="285" name="Google Shape;285;p8"/>
          <p:cNvSpPr txBox="1"/>
          <p:nvPr>
            <p:ph idx="1" type="body"/>
          </p:nvPr>
        </p:nvSpPr>
        <p:spPr>
          <a:xfrm>
            <a:off x="301752" y="1527048"/>
            <a:ext cx="8503920" cy="4572000"/>
          </a:xfrm>
          <a:prstGeom prst="rect">
            <a:avLst/>
          </a:prstGeom>
          <a:noFill/>
          <a:ln>
            <a:noFill/>
          </a:ln>
        </p:spPr>
        <p:txBody>
          <a:bodyPr anchorCtr="0" anchor="t" bIns="45700" lIns="91425" spcFirstLastPara="1" rIns="91425" wrap="square" tIns="45700">
            <a:normAutofit/>
          </a:bodyPr>
          <a:lstStyle/>
          <a:p>
            <a:pPr indent="-128587" lvl="0" marL="274320" rtl="0" algn="l">
              <a:spcBef>
                <a:spcPts val="0"/>
              </a:spcBef>
              <a:spcAft>
                <a:spcPts val="0"/>
              </a:spcAft>
              <a:buSzPts val="2295"/>
              <a:buNone/>
            </a:pPr>
            <a:r>
              <a:t/>
            </a:r>
            <a:endParaRPr/>
          </a:p>
        </p:txBody>
      </p:sp>
      <p:pic>
        <p:nvPicPr>
          <p:cNvPr descr="File:Herman Moll. A New Map of the Island of Jamaica. 1717.jpg" id="286" name="Google Shape;286;p8"/>
          <p:cNvPicPr preferRelativeResize="0"/>
          <p:nvPr/>
        </p:nvPicPr>
        <p:blipFill rotWithShape="1">
          <a:blip r:embed="rId3">
            <a:alphaModFix/>
          </a:blip>
          <a:srcRect b="0" l="0" r="0" t="0"/>
          <a:stretch/>
        </p:blipFill>
        <p:spPr>
          <a:xfrm>
            <a:off x="685800" y="1352549"/>
            <a:ext cx="7620000" cy="5505451"/>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0" name="Shape 290"/>
        <p:cNvGrpSpPr/>
        <p:nvPr/>
      </p:nvGrpSpPr>
      <p:grpSpPr>
        <a:xfrm>
          <a:off x="0" y="0"/>
          <a:ext cx="0" cy="0"/>
          <a:chOff x="0" y="0"/>
          <a:chExt cx="0" cy="0"/>
        </a:xfrm>
      </p:grpSpPr>
      <p:sp>
        <p:nvSpPr>
          <p:cNvPr id="291" name="Google Shape;291;p9"/>
          <p:cNvSpPr txBox="1"/>
          <p:nvPr>
            <p:ph type="title"/>
          </p:nvPr>
        </p:nvSpPr>
        <p:spPr>
          <a:xfrm>
            <a:off x="301752" y="228600"/>
            <a:ext cx="8534400" cy="758952"/>
          </a:xfrm>
          <a:prstGeom prst="rect">
            <a:avLst/>
          </a:prstGeom>
          <a:noFill/>
          <a:ln>
            <a:noFill/>
          </a:ln>
        </p:spPr>
        <p:txBody>
          <a:bodyPr anchorCtr="0" anchor="b" bIns="45700" lIns="91425" spcFirstLastPara="1" rIns="91425" wrap="square" tIns="45700">
            <a:normAutofit/>
          </a:bodyPr>
          <a:lstStyle/>
          <a:p>
            <a:pPr indent="0" lvl="0" marL="0" rtl="0" algn="ctr">
              <a:spcBef>
                <a:spcPts val="0"/>
              </a:spcBef>
              <a:spcAft>
                <a:spcPts val="0"/>
              </a:spcAft>
              <a:buClr>
                <a:srgbClr val="935409"/>
              </a:buClr>
              <a:buSzPts val="3300"/>
              <a:buFont typeface="Corben"/>
              <a:buNone/>
            </a:pPr>
            <a:r>
              <a:rPr lang="sk-SK">
                <a:solidFill>
                  <a:srgbClr val="935409"/>
                </a:solidFill>
                <a:latin typeface="Corben"/>
                <a:ea typeface="Corben"/>
                <a:cs typeface="Corben"/>
                <a:sym typeface="Corben"/>
              </a:rPr>
              <a:t>Jamaica</a:t>
            </a:r>
            <a:endParaRPr/>
          </a:p>
        </p:txBody>
      </p:sp>
      <p:sp>
        <p:nvSpPr>
          <p:cNvPr id="292" name="Google Shape;292;p9"/>
          <p:cNvSpPr txBox="1"/>
          <p:nvPr>
            <p:ph idx="1" type="body"/>
          </p:nvPr>
        </p:nvSpPr>
        <p:spPr>
          <a:xfrm>
            <a:off x="301752" y="1527048"/>
            <a:ext cx="8503920" cy="4572000"/>
          </a:xfrm>
          <a:prstGeom prst="rect">
            <a:avLst/>
          </a:prstGeom>
          <a:noFill/>
          <a:ln>
            <a:noFill/>
          </a:ln>
        </p:spPr>
        <p:txBody>
          <a:bodyPr anchorCtr="0" anchor="t" bIns="45700" lIns="91425" spcFirstLastPara="1" rIns="91425" wrap="square" tIns="45700">
            <a:normAutofit/>
          </a:bodyPr>
          <a:lstStyle/>
          <a:p>
            <a:pPr indent="-274320" lvl="0" marL="274320" rtl="0" algn="l">
              <a:spcBef>
                <a:spcPts val="0"/>
              </a:spcBef>
              <a:spcAft>
                <a:spcPts val="0"/>
              </a:spcAft>
              <a:buSzPts val="2040"/>
              <a:buChar char="⚫"/>
            </a:pPr>
            <a:r>
              <a:rPr lang="sk-SK" sz="2400">
                <a:latin typeface="Book Antiqua"/>
                <a:ea typeface="Book Antiqua"/>
                <a:cs typeface="Book Antiqua"/>
                <a:sym typeface="Book Antiqua"/>
              </a:rPr>
              <a:t>Discovered by C. Columbus, 5 May 1492</a:t>
            </a:r>
            <a:endParaRPr/>
          </a:p>
          <a:p>
            <a:pPr indent="-274320" lvl="0" marL="274320" rtl="0" algn="l">
              <a:spcBef>
                <a:spcPts val="480"/>
              </a:spcBef>
              <a:spcAft>
                <a:spcPts val="0"/>
              </a:spcAft>
              <a:buSzPts val="2040"/>
              <a:buChar char="⚫"/>
            </a:pPr>
            <a:r>
              <a:rPr lang="sk-SK" sz="2400">
                <a:latin typeface="Book Antiqua"/>
                <a:ea typeface="Book Antiqua"/>
                <a:cs typeface="Book Antiqua"/>
                <a:sym typeface="Book Antiqua"/>
              </a:rPr>
              <a:t>1509 – Spanish settlers</a:t>
            </a:r>
            <a:endParaRPr/>
          </a:p>
          <a:p>
            <a:pPr indent="-274320" lvl="0" marL="274320" rtl="0" algn="l">
              <a:spcBef>
                <a:spcPts val="480"/>
              </a:spcBef>
              <a:spcAft>
                <a:spcPts val="0"/>
              </a:spcAft>
              <a:buSzPts val="2040"/>
              <a:buChar char="⚫"/>
            </a:pPr>
            <a:r>
              <a:rPr lang="sk-SK" sz="2400">
                <a:latin typeface="Book Antiqua"/>
                <a:ea typeface="Book Antiqua"/>
                <a:cs typeface="Book Antiqua"/>
                <a:sym typeface="Book Antiqua"/>
              </a:rPr>
              <a:t>1655 – English settlers</a:t>
            </a:r>
            <a:endParaRPr/>
          </a:p>
          <a:p>
            <a:pPr indent="-274320" lvl="0" marL="274320" rtl="0" algn="l">
              <a:spcBef>
                <a:spcPts val="480"/>
              </a:spcBef>
              <a:spcAft>
                <a:spcPts val="0"/>
              </a:spcAft>
              <a:buSzPts val="2040"/>
              <a:buChar char="⚫"/>
            </a:pPr>
            <a:r>
              <a:rPr lang="sk-SK" sz="2400">
                <a:latin typeface="Book Antiqua"/>
                <a:ea typeface="Book Antiqua"/>
                <a:cs typeface="Book Antiqua"/>
                <a:sym typeface="Book Antiqua"/>
              </a:rPr>
              <a:t>sugarcane fields – slavery until 1833</a:t>
            </a:r>
            <a:endParaRPr/>
          </a:p>
          <a:p>
            <a:pPr indent="-274320" lvl="0" marL="274320" rtl="0" algn="l">
              <a:spcBef>
                <a:spcPts val="480"/>
              </a:spcBef>
              <a:spcAft>
                <a:spcPts val="0"/>
              </a:spcAft>
              <a:buSzPts val="2040"/>
              <a:buChar char="⚫"/>
            </a:pPr>
            <a:r>
              <a:rPr lang="sk-SK" sz="2400">
                <a:latin typeface="Book Antiqua"/>
                <a:ea typeface="Book Antiqua"/>
                <a:cs typeface="Book Antiqua"/>
                <a:sym typeface="Book Antiqua"/>
              </a:rPr>
              <a:t>Maroon wars – 1728, 1795</a:t>
            </a:r>
            <a:endParaRPr/>
          </a:p>
          <a:p>
            <a:pPr indent="-274320" lvl="0" marL="274320" rtl="0" algn="l">
              <a:spcBef>
                <a:spcPts val="480"/>
              </a:spcBef>
              <a:spcAft>
                <a:spcPts val="0"/>
              </a:spcAft>
              <a:buSzPts val="2040"/>
              <a:buChar char="⚫"/>
            </a:pPr>
            <a:r>
              <a:rPr lang="sk-SK" sz="2400">
                <a:latin typeface="Book Antiqua"/>
                <a:ea typeface="Book Antiqua"/>
                <a:cs typeface="Book Antiqua"/>
                <a:sym typeface="Book Antiqua"/>
              </a:rPr>
              <a:t>independence – 6 August 1962</a:t>
            </a:r>
            <a:endParaRPr/>
          </a:p>
          <a:p>
            <a:pPr indent="-274320" lvl="0" marL="274320" rtl="0" algn="l">
              <a:spcBef>
                <a:spcPts val="480"/>
              </a:spcBef>
              <a:spcAft>
                <a:spcPts val="0"/>
              </a:spcAft>
              <a:buSzPts val="2040"/>
              <a:buChar char="⚫"/>
            </a:pPr>
            <a:r>
              <a:rPr lang="sk-SK" sz="2400">
                <a:latin typeface="Book Antiqua"/>
                <a:ea typeface="Book Antiqua"/>
                <a:cs typeface="Book Antiqua"/>
                <a:sym typeface="Book Antiqua"/>
              </a:rPr>
              <a:t>Windrush</a:t>
            </a:r>
            <a:endParaRPr sz="2400">
              <a:latin typeface="Book Antiqua"/>
              <a:ea typeface="Book Antiqua"/>
              <a:cs typeface="Book Antiqua"/>
              <a:sym typeface="Book Antiqua"/>
            </a:endParaRPr>
          </a:p>
        </p:txBody>
      </p:sp>
      <p:pic>
        <p:nvPicPr>
          <p:cNvPr descr="http://www.johnhorse.com/images/slav/non-us/marbrits.jpg" id="293" name="Google Shape;293;p9"/>
          <p:cNvPicPr preferRelativeResize="0"/>
          <p:nvPr/>
        </p:nvPicPr>
        <p:blipFill rotWithShape="1">
          <a:blip r:embed="rId3">
            <a:alphaModFix/>
          </a:blip>
          <a:srcRect b="0" l="0" r="0" t="0"/>
          <a:stretch/>
        </p:blipFill>
        <p:spPr>
          <a:xfrm>
            <a:off x="6477000" y="228600"/>
            <a:ext cx="2409825" cy="3095625"/>
          </a:xfrm>
          <a:prstGeom prst="rect">
            <a:avLst/>
          </a:prstGeom>
          <a:noFill/>
          <a:ln>
            <a:noFill/>
          </a:ln>
        </p:spPr>
      </p:pic>
      <p:sp>
        <p:nvSpPr>
          <p:cNvPr descr="data:image/jpeg;base64,/9j/4AAQSkZJRgABAQAAAQABAAD/2wCEAAkGBxMSEhUUEhQWFhUVGBwYGBgYGB0aHRsfHx0aHiIZHRohICggGBwlHiAeITciJSkrLi4uGx80ODMsNygtLisBCgoKDg0OGxAQGzQmICQyMDQuNCwsLDQvLy0sLDQsNC80LC0sLC0sLCw0LCwsLDQsLCwtLywsLC8vLC8sLCwsLP/AABEIAOQA3QMBEQACEQEDEQH/xAAcAAABBQEBAQAAAAAAAAAAAAAAAwQFBgcCAQj/xABQEAACAgAEAgcEBAgJCwMFAAABAgMRAAQSIQUxBhMiQVFhcQcygZEjQlKhFDNygpKxs8E0NUNUYnN0g7IVF1OTosLR4eLw8RZj0iRElMPT/8QAGwEBAAIDAQEAAAAAAAAAAAAAAAQFAgMGAQf/xABAEQABAwIDBAgDBwIFBAMAAAABAAIDBBESITEFQVFhE3GBkaGxwfAiMtEGFDM0QlLhcrIjU2Ki8RUWwtIkJYL/2gAMAwEAAhEDEQA/ANxwRGCIwRGCIwRGCIwReE4Iq03T3h4LBp6KmiDHJf6Om6+GNZmYNStRnjGpTLO+0nKKPolklPd2dA+JaiB8DjWaqMaZrU6riGmagcp7UZetPWwL1X2UDax6OTpc+VLeNYq88xktYrM8xkpjL+1LJswDJPGD9ZkUj5K7MfgDjaKhi3CqYVOx9L8iQD+ExAHxbT8CDVHyO+M+lZ+4d62dNH+4d64k6aZBbvMKa8AzfAUDqPkN8Omj4heGaMfqCbL7QOHkE9c23d1Mt/AaN8Y9PHxWP3mLinWS6Z5CWyuZRa/0lxfLrAt/DGTZWHQrNszHaFTcUqsAykMpFgg2CPEHvxsWxd4IjBEYIk54VdSjqGVgQysAQQeYIOxGCLOMqp4dxaPLZeQnLzKCYSbEerXsB3UVDA89Ng8gcR7lkoA0KjXLJQ0HIrS8SFJRgiMERgiMERgiMERgiMERgiMERgiMEXhwRU3inH84pqThXWUeay9YD5jTET8wD5DGpz3j9PitLpHjRviFAZnjkTL/APU8GKAfW0MteYYxJXzxqMt/mYe5ajNi+eM911X8zxDINvDk3F95zTkD0FNfpYxHdJDub4qK6SDc3xt6qFKD09P+9/jjRdaCUgUI8ef7/Ij9WPbr24XugjvPjyY/vwul/eS80HxPybC6XQFO3ao/Hn4bmvH5YJ2LvKPJE4eJijizqQ03PvI07HwujWMmuw5hetdhN25K25X2mZ1a1iJxQu0IJ+RAs+V4kCpdvspQq37wFLx+1jca8rQvepSa9AYxfxIxsFUOC2Cr5J8vtVy3fDP511ZH3yDb5Y9+9N4FZfe2cD77VHcU9qbNYysAUcw8xv1tFNfEOfTGLqr9oWD6v9o7/ol/ZpwV5pDxDMEuzfi2arYkUZPTT2BVCtW1acZQMJON2qyp2OJMj9VpGJKlowRGCIwRGCIwRGCIwRGCIwRGCIwRGCIwRGCIwRR/EuB5bMAiaGN77yo1DzDDtKfMEHHhaDqF45odqFl3S3oLLlVeWFjJAAWNntxgDvv3x5jfy2swZact+Juir5qUt+JuipuWcMoFGxsdqNir58+Y+fdiO4EG6jOBBul4Mg4VZGjcahYdkYWD4MRy9DtjJzX8DZZOY/gbeC5bYeQ77+7GGE8Fhhdw8EjlpNSs/OiATzAvkLG2+MnNPDJZOYRuyTnJQPLII40d2b3QoJ7t78O/dtseNYXZNXjWFxs3VWnKezfPOAWMUd7kM5LA+ioykfnYkCldvUkUj99kqvswznfJBse5m8//AG/u+/Hv3V3Fe/c3cV1F7MM2W7UsCjxUsx9aKD5X8cPuh4r0UZ3lT3B/ZlCjK2YkM2muwF0oa5ahZLDysA94rbG1lM1puc1tZSNabnNXwCuWJKlL3BEYIuQ4sixYAJHfRujXgaPyOCLrBEYIjBEYIjBEYIm82dRJEjY00l6BRo6asXyB35YxLgCAd6zEbi0uAyGvanGMlgjBEYIjBEYIjBElm8ysSNJIdKIpZie4AWT8sEWKdNenUmbOhUKZcEHSD2nojtMOVrzCXV0bP1Y0oL8r5LRNG54tfLxUZxTiyvGsGXjMeXU6yrNbSSUAZJH086AACgAD4AYEOc3C0WC19G9zcLRYc9VbuAe0GDKZeOBYJG0AknUotmYsxo8gWJoY3sIa0NCkxsDGhoUB0q6bzZ06OrEcS7qmu9R7ixAvl3VQvv2I1TB0mW5aZopJMr2CjBx1hlzlo1dUkYtObFyGvc22EQG1WbN3VkYxLXNbgZ3rWYXtbgZ2lWjoH0kyeU/GxyCVxTTbMqi70hfeC8roEkjwAA2RNawc1uhhEY5rW8vOsiq6MGVgGVgbBB3BB7xiQtyUwRGCIwRGCIwRM+L8RTLxNK/JRsO8nuUeZOMJJGxsL3aBbIonSvDG6lVRc9IcxkzYEqZaR8wKNAMgZVIu6Vwu17WvjjR0jjKxu+xJHd6qV0bWwSO1GIBp42v6eit/D82Joo5V2EiK4B7tQBo+eJLXBwBChvaWuLTqE4x6sUYIjBEYIjBFRfahKVWAqSpBYgjYggx0R4EHFVtR7m9GW639FdbHY1/SB2hA81doCSq6udC/Wt8WqpUpgi8dgASTQG5J7sETSPisLEASLvsN9ifBTyY+mNDKmF7sDXgngCL9yyLHAXITzG9YowRMOP5A5jLTQg0ZEZQfAkbE+V1jwovneRShpuyynSQealbBB8DzGNK9XBzid7WPLtfuP68YlzRqVIjpJ5RiYwkcQDbvVhHQ7iG2nKMQdwQ8Kmtt6LhvkMZ4Co6rozlmqru3/f4fHGoSsva6sXbJrGsxlmVr5Fpy7CpfP8AzUClpcvKFAstpJVR4swsAeZxtIIVeASbBR8ZLVpUnVsoAsk8qFbsb2ob3jyxXi33olw5svk4Yn99Vthd0WJYrffRNfDG4CwXil8eojBE1n4jEh0s4DDmOZHmQPdHmcaZKiGI2keAeZA81kGuOgS8MyuAyMGU8iCCD8RjaCCLhYrvHqKle1BiIY9gQC5o8iwXa/gW+ZxW7TNmMO7EFa7JF5HjfhPooiHNaMrK9mTM51mQeOnVoavs21qK79AGy7aI5SIOk/XKcvIdgUmSIGpEekcQBPme0rQuGZXqYY4+fVoq340ALxbsaGtDRuVJI8vcXHUm/enWMlgjBEYIjBEYIqV7SYNf4Kv2pNPzaP/hiur2YjGP9XmFa7MfhbKf9N+5XXFiqpRfE+KFG0IAWqyTyXw/KY+FjbckWLqdp7WjoQBa7ju5cSt0MJk6lD5md5K6xrrcKBSg+OmzZ5cyarascjW7aqaoYCcLeA39Z19OSnRwMZnvRl4VkZlkYhQmogAEvvRFEHYbWK+svLvlbB2fBVOc6XPDoL27cs+5YVMrmWAUlkzKqdWzn6OQKHGks8bAaCbBFgnST36Ce/HbsaWtDSb24qvJuU+GVYmpHLIOQHZJ/LI970FDc2DtjNeI4bQDRjbQxAWqpSTp27l7h3UMEUdxLheXWb8IaGHXViVogxBHMkjeytAHuqu+ji4taC47k1Wb9OuBLm84Zo3SIMgZ+ssEsoo0ACD2SmxIO/LHOVe1qdzrxAu3ZD62Phbmuk2dtB1LD0bhcg3Ge62Y39farNwbickGWihaZGeHa9PaCqSKYa+QXs3zqq3o40f8AcMobZsXUSdey3qq2eGOSVz2/CCdOHvqVd4t0Uy2ZzDydboZ2JIQDQWIXVVk72QSL5nbvGIcu2pnHF0YHf3qzptoSwsbGCDh0uN3DX31K0LnmbK9QzCVDC0DMWKM2tQFYg7aq773ux4YsoftEy2GeMjLdn9O3gqh0BD8cZtncclVPZxw7PZTPorRydRJrVyvaj2UkMSNlNhaLUabbnizoJOka2Rnyuv79Fc7WqaWphJB+Ntt2eeo521Wt8Sl0xtRpiCFrmWo0FHefLFmuYSYyOihCQgGxU2VA/orfZI8ttzYO1ETXNyyosojcu3YRCwXsuxosaAsKGViO+jWPDpkii8zlViCaHZtRZSGqyRZMgNAkXsSbsspv7XJbe2dBFF07T8V87knF/PVYW3aKdTSuJw7vJcQyMjao20k8+8N+UO/u32PmMUdDtSoo8ozdvA6fx2dqkSQtfqpTI8aN6ZtIB5OLVb8GBJ0+RvflttfW7M24yrf0TxhduzyP095qFNTlguNFE9Ls5DmVbLo4MydXKo+qwY6LBF2Arb+o88TNpvj+7PLjoL/Tv07VIoekge2fD8JJb22vbxB7OSrHQOeCMmXMODJCwRhfZiJPakZmoBAzMo8xIaPMQ6J8THNe85uuGDgLXvy5qZtB0rmNY1uTgHH/AFE5Ac7W7cuS1DL5yOStDo1qHGlgey24bbuPce/F4CCqMgg2KXx6vEYIjBEYIjBFintR4xmsxnpspEGWKCNQjVQMriN9Wsb9lG7uVHxGIFZI0OZxBvYa2sVZUMTy1+WTha50vcKP9nWez3Ds1GM1mQ+WncRMrNK+lm2RltaTtUCbAIO+9VsiqxI7CGkddvqtM1EYm4i4dmL6LcM1w6KQ2yDV9odlv0hRryxsnpop24ZWgjmorXuabgqtdToLrvs78ySfeJG58iPTl3Y+ebXgbBVvjYLAWt3BWcLi5gJXuQ+kljGlgvWEB62NIW7JHKxtvVgmrGLjYmzKiOdlQ4WaQfHKxHPXhotNRK0tLRqrDBw/TzdmHZOnarVVA8zRFgE8/HHZKAk/whYmuVrlegEW2oXsAALIv6xA38OWMS9oIaTmdOa9sdUqIDI6vIoXRZRTRayKskbD0BPcbOwGS8TPpBmNliHMkM3koNj5sB6gN4Yo9v1ggpTGPmfl2b/p2qRTMxPvwWfcRzbtmskkbsokkkkattQXlfloUj0OOWjhDIZi8ZtAHUd/iVdQMY6GSQi5Frdp+gUTPxKYZfiEwlcapxFHTHsgMPd+yShAseGJbII+mgjLRk25y1uN/HNTIoI3TQx21Fzzvc+iY8Izsr8PzKiV9ULRuO0dlJorfctKTXLbzxvqIo21kZLRZ1xpv49eeqkVVPEyrjGEYXZW55j1CmYM3JInD3sHrBLE9gWWooDdWDa8x+onEJ0bI3TttphI6r39VXTQMa6Vts26dWIDyIWhdGs+pIo9icCRD4nSNvigBA/oti5+ztThD6R/zNJt5Edh81S1Tb2eN6mJ8sQ/WoAXrSQe9bvY/VIv0PI9xHTqIkJMykjaAxjmXcKwIPLu7nFXeknv3xjjbiwXz1tvtxXtja6VkyZeiWKElSwWiCVII5jntV7WOY2FZLxQPFYTFIaVn7EdlRZ3Zh3nlZvTZJJar3xzW3Nmz1UrXRZgA+GfedOwXUunlawEFNcz2o20nmhog+I2II/WMcjSxl87GcXAZ9amvNmkqR6ScCb8Fl/BNp6tS1OduarrsKSNtq3rH0eKihp2EQMAPvec/FQYJWOmb94uWb7eeXDXnZZiOKRSZyLMxgCRQVlja1+k0shA2PIne/Ad91zsezp/uz4JDYXy35XvmLjh57rK76UNjfTZH4gQRxta46xbxSUmbj6uVZGCxSZgzTuttpS70UBdhq338axk+gla5r48y1tmjS50vw05r0VhY8Sb2NsOR0ue8kc7blpHs9yzlXn0GKFwiQRcqjTVTkeLFvkBzFE3Oy6R8ERMhu52ZPvcN3poqivMeINabkam9xc7hxtvO8k7rK34s1ARgiMERgi4lkCqWPIAk/DBF82cH6TNxDP5yRmMbT6WjA+qsdqE8zpIvxonESqaBZ1lPo3E3Zfq99qkOlmWR8tmCT2gl1Y7iCCQPMc/PEaFxDgFLqGAscTwWu+zLjT5zh0EskiSSadLstg6l2IcHk/j3H3hQYAWipVMLwWCySpaySQzMwJJJPZJ08z4Yiihp+kMuAYjvOZ8dOxZ9I61r5LuKZeuIU6gw30iwrLsdRGykggUfsYlLBPsEVUnLJOzbF0kLb8iCCB8NB033Ed9VjjNo1UlHtXpnC4sLdVrG3bf2VPiYHw4QpF+PbbRNq8yun5g6iPh8sWb/tJSBmJtyeFvXTzWkUr72ULmpGCyOTbUWJ8SB4dw2oDHIVFVJWT45N9h1DgFOawMbYKu8ZhEXEckOQDToPTcD7nGLmvjLTVt5tPf8Sk0RvSSf/nwJHqqzNvkM2vfHm9R9CVUfeDjJv5uJ3FnlmrSHKqhPFo/tITbo82jI59zyYRIPUlh/vDG2rGKqhaN2I+A+ikV3x1cLR1+N/RTHCDph4alW2uaah4LrYfPbEWRhlnnw78Le02Crqtw6Sd+7TxH/qVeIMuEXQOSMyqR3aHIUjwIofLEKvkfT7Qe+M2IdcdufrmqmMB0QB4KZy/HCBUiMxH1k00fUMwo+QsfqHSU/wBpKZ0d5QQ7kLg9X8qI6lcD8OijM/K0rFqAdtKIBvRBOk3XPUbvavhZqZNoOr9oRGEEAEW42vck9m7gtwjEcRxK347hV6Y5+ZQyBuyt6mYil7PIFuQOoggeCnBFzmeDQSWSnvXelmW75khSASfE4izUNPM7E9gJ47+8ZrNsjm5ApzmZ1hjZ3NJGhZie4KLJJ9BiUsF88dG+JRzpNmCEV5c1JI18+2wcKDVnu+RxAqcWO26ys6TB0d991IcflhXJyuyqyFbIQ0GJqhqG+5rfwGNMeMvAupEuBsZdbXhvV29gfGHzHDNEhs5eRolJNnRpVlHw1FR5KMWqpFpGCJvm89HFXWOFu6vvr/zgicYIjBFzIgYEHkRXzwRfJXCeFN/lKT8FRzBBmGXX9hNTBSz1VlQaB96jscapyBGbrfTAmUWWi5jhPXo8R3DggiNaJvbUedkGj4XitjJxDCM1byhuA4zkrB7MxDwuEwzntM20sauVkUgEFkF0QxZQ9UVUb1WLETsyuff081Ufd352F7e+/wAlpuXnSVAyMrow2IIII9e/G4G60EWTNo3jUJ2tC+6yCyBVAMu5NbbgG+8CrJEplM0PdZ9z7oZDGTt3Bve8dvHBE34jkFIMktOUDMBpA2G9XzrxF7/KtckUcn4jQesA+a9DiNCoFFCIATsoAv02+ePllnTSfCLlx0HNXGTQlRw2V2MZHvqCw2+jB1A2e9qANb9okXQvHUx/ZxwdESeb+u9wB5dl+ShmqFneC46Y8GDSxzGqDBlY2NMvYCgkfVagPCwBvYGJW3KZ7QaiPQizxyzz8bcu8r2knc0FgOvjyUH/AOn0+n+jWsySZFJbnqtSTrrY23Zo23fQGOX++O+D4vk0OXDPd2Z30Vh08vwm/wAunJJQdFo1hOXKgoWDs3atiAByD2p599VyFkkZO2g8y9NfO1gMsvD+eeSyNTO6QSF3xDf76ypro/wQNNG3ZAy4CnQBWwsR2RqHaqSgdtK3Ybe92FTOleZ3j4b3F97uPDIZX46aZV1VM62G+Z198VIZ/h0gl0qQBI7MrHlZDPoPhbbXXunbfEir2F94rHSE/C4HrDrWHZv7LLWypwstv9E3Vudggg0QeYPgf+6OxFgjHH1FPJBIY5BYj33Kc1wcLhSXBeGLoWROy4BUHSD7rFb333A3oi7x9G2cyP7uyRrQCWi5AA3KqlJxEE71KZnMhRp19vY0FLGvHQu4HnyGJ61pCFpD7pY2KLOukDnyQ0xO48tud8yJ7l4QihV5AV/z9cETbjEkKwv+EleqZSjhuTBuzprm13VDc3jwkAXK9AJNgsOHRrLZfNM+QlmEEim45E2u7AUv2mA395QR4mziFUSscBbNWNJBIxxLsgl+K8JSaJ0kJJcVrNWNwRQ2A3A2FXW94jMkLXAhTJIg9pBWidCeLZGGJcvFGuVoAUQAHYBRq6wACRzQ3amNcsWUczX6aqolp3x5nTirnjatCr3G8qk8umQWsYAHkxssP0dGCKw4IjBFSOl/SOUStBC2gIAJGABYkgNpFilGkg3zOrYrp3iVE5YcLdVOpaYSDE7RVPh+mFFSNQqqpVdPZIB/pDc+jWNz44iid2/Pz71NNMy3w5eI7k5bOWKIdh4PJqXn3gKtmgvPw9APTNcces5dwsvBT2OoHUM+8k2TSaazbGyxq/OifhsMaSS43K3tAYA0K0ez7OFZpIb7LoZQO4FSqsfzgy/o+ZxNo35Fqrq+MAh4V9xNVeuZFBBDAEd4PL44IoqbLxyKUhQ6WBBZWaNN++1I1/AEbUSMEXeR4OEpnbXIORIpVPiq70fMknc0QDWK2h2VT0ebBd3E6/x7utskzn6peN0iOkkl2IJIBO7EKL56QTsLPd5HFktSY9KcwgjWNyPpGFg1yXtWb7tQVfzh44qNuSYKJwGpsB338gVvpxeQKEGXI912A8NmH3gn4Xj59jvqB76vorKyOoJ5ux8hS/eBqHwOGMDQD34eCWUt0WmQGWJSLsOAPCgpHqCtnw1i+eO5+zspfSlrtQfA6evcq+qFn3UrmZY3Jia7Ndx58xTVV9//AIOL9RkjmuFLIAWNSAVrUVfkQb1D13FmiLOIVZQQVbcMo6iNR2+wtkcjmHJN8tkhEumVS62TqBZk3JO8ZJ07nzFDcjEiCIQxNjGjQB3LFzsRJUplVQKOrC6TuNNUfPbbG1YpXBE14pnBDDJKRYjRmrxoXQ8zyx4TYXK9AJNgskzEplfVK2uT3iTexNjs/YXmAB3bYqHyOfmSr2OFkYsB9UYwW1GCLxlB5i8EVw9nWaIMsF9hQrxjw5hgB9VfdNDvJ8cWFI8lpB3Kqrow1wcN6lMs2pWk/wBLLI3qFIjU/FEU4lBQirCTj1eLJc37S8yJ2Ai0IJB2HBDqNJXSVZVO5KyaTTfVujtFdUYXYStN5ibhht1Hz0TDiWbdlllfsu+t+d6S10t99bL8BiE92OS66KNpjiA328Ure9Y1rekRMSmoLZvl5A0a8dtx449tnZY3yumvEc4pjOgqZNtK6tJ1WK2okHyI35GgcZNab56LF7hbLVWfojPozkP9PWnpalv1qB8cbqQ2kUeubeK/ArTsWSqFH8YkjoI+i3O2s0BVHVfOxtQG9kctyCJJZQiaVn1MTf22A7wijtGvPUfEnBF5lc0UEmoUddKpa2Y6FYljyvfetgBd4IqlmOk7EgKrKFYszitTNRUmiDVDYLRqhRoDFLUV1S9l6Zoz0J4cbZAd56lvaxgPxlcwZhZCSp1tzIf8Z9Y+8Td1XfsO7HI1hqC/FUE347v+OyynMw2+Fe6uroqSFBplO9C+4c/us3dkA4jWx5HXj7+thpa6y0Xry9YW7R0XQA7/AB8mHfyJPduDgG4AMs/fvdz1Xt7rnMOsYBao+Vd794FH3h5EkeG2NtO6bHeEnFy/jx1WLsNviQvSghu0rSRldLFqV9jatqAvsbkbE73d1jsKSsrA207QerI/T+1QHtjv8JVsbPF4RQBcmOw22pS6jVty5916W23re6Y8PaHN0OY7VpIsbFKJKNJR5jGTy1aVkHxNq/hYBG3M4yXi94W8auyAoXPaLK2rVVDtWSQRsKJO3LvAIpTBFVvaBngsKwj3pmB9FQqxPz0r+cfDEepfhZbipVJHikB4ZrOIplDSWwvUBRIFDSv3d/xOK4g2CtgRcpdZwSAp1eNG69T+7/gceWWVxuXKZgULIB+sLGxwsgcFzLmqGrbQCLby8R5DYk8qvCy8Lt+5SPDuLHKOZgL7DIR+VVH4OF+Gryxup5MDutR6uLGy/BX+CEJlsuqkECNQCDYPZXe+++d4swLCypybm6qHFfaRIJ3iiQBV1DUwtgQlBaBYH6QEagdNEeBJjS1TY9V5Th00wjYL8eQVND6rNlrJ1Xdkneyednnfmccw8uLsTtSu3YGhuFugUvkMszpGXWTSQwGlVcvVrZF2EqyTQN6aIJW9k20+jyiIxDW+643bie/mCL2o6mxuzdfyKQ6rUzFSVHu1sWAoWuvckaro86o3eJtM9xiaX5n+csurXms47uFyU4RAAABQAoDwGNq2gWTvhvC/wqVYCaDBmJ7xpUlWHpJoON9MwOfn73KLVyFkeXEfX0SETyRuDWiWJxYIsBlN0eVix3EWDYO4OMAXRP5hbSGzx8iptemOcuyYT4jq2r4fSWPvxvFY7eFGNAy2RKksl00nk1ackz6DpJjdiLoGvxexog1Z54kxzF4uG+X8KHLAI3YS7wP8pGfpDxIm48qY17lMLyfNrS/QAepx45818m+K9ayC3xP7h/CdcO4vKdaz5KVGlBDTRxsRy+sp7QHcAC3wxtY5x+YWWmRrB8rr9hVaPDZySeom3JP4tuRJru8MVcNLK2NrSMwANRuC9c4FxIUVxXOplnCz64nrUtxvdWaI7PiPuxjNACMEgUmnpaiUY4mkjTJOeG9K8vJ9G72e5mUgEeB1ij3+e+3Osc5WbMfE7HDmPEd3/HFT/utS1t5IyOxK8T6S5fLjq1bt8rCkhfgq2DW29H52NVLs+Sdwc/Jvn73ahG0072Yo2E9ijcjxWPMShI2eSV7odW5JoWfq+A+7HSwUzYxgjChz0dUxpklYQApeThWYIIEEt0f5N/8AhiT0Egzt4j6qDcK2TcR0ZdEGTnncfV6tlCnc2XIsb7WoJxLp2OigYwjMADuCGznnOyjj0l4mW/gRCXVGFyaq71dYLHd7t+WPcct/l8VuwQ2+fwSua6Y5uNe3kjHZCh2ZyoJ5WvVj5ah64Ole1ty3xCMhY92EP8CoPN8dzUt653AP1Y/owPQr2/mxxCdVSHfZWDaOJuouoxpAWAJLSNQAJLOx7gLOpjjXd7zbVbrRxAnIJxnuFPlpCkhtpFWU1yUm00A99BBZ7yx7qAzniwWHJaqabpMR5+iSxpUleEYIpXoxw78IzKKwtI/pHvlseyvxej5hGxJpWYn34KHWyYY8PFRfS/hv4PI+XBtTpMfjocsqg+asCvmAD349fHgkuOtYMl6SEA63AVw6K5nVlQnPqZHjHpSuB6AOFHkBiVTuvGFDqm4ZSq1064LFl8zcKLGJEMjkt7zGRyzWT5+gBUDbFbtSO7m25qx2TIyMP7Pe5VmHLl3GkairIXFg9jUtggtuCAaHI9+14rHROY04sr3trrbLcrGWYSNIZr6d6syuQSUtO1YYEaqIFppACLdfZN+RAbEBtKD+Jny3ddzn4+GSiMpt5Pco+EUXA+3/ALqnn388XkX4bfe9bLWJASmNiJbhfH4slmYpJG5/RuALYI5W2obhVYIxPgCOZGJFM7C650UapiMoDGZu3Aanj9Vpmb4Llpz1jxqxYDtgkWO7dTvtixLGu1CqGve3IEhIL0Vyg/kQfVnI+RasedEz9o7l700n7j3ldcBykcUmZSJFjXrVOlFCj8VFvQ78ZAAaLAknMqYx6vEYIjBFivtr/h0f9nX9pLitrPnHUu1+zn5V39R8gqHl4WclVBJ7qGr41fLGhuEC7itG3q+rp3sEDcsjfiRuyOYIyIIHIozOXKNR2PgQRQ38a3/4d3IeOLTmF79nqqsnYRMPhG86k66dpN9LWa0ZEqzey7+NMv8A3n7KTG2m/FHvcrHbf5F/Z/cF9AYtV8/RgiMEUV0ggVxErqrKZktWAIPM7g7HffBEHo1kyf4LB6dWtfKqxhgbwWfSPGVz3p9lspHGKjREHgqhR92M1gqR7QXBzEYHMREt6Fuz/hbEGs/T2qy2f+rs9VWMQlYoJwRX72fZQLljKR2pXa/IIxRVvw2LernFpTtwxjmqWqfilPLJU/p6+riGnw0L8l6wffeNNTqTy9VvpMwBzPkFYeicNZbX/pJZG/R0x/rTG6mFowtFWbylK9L+irzzfhMWlmCKhjIAJ0lyCrnYHtEaTQ3Jsd+M9OZDiBz9++5KacROzCovFeifEGFZeCRC16j1iLRY+9u9eJ7P34jspje7m37lLkqmW+B3mrfleik7e/pjHeWNt+ivZPrqBxEj2U8n4yAOWf0t4rZJtJgHwC/X7+iofRvIZfMJmc3KHYayQyuyPpVNXOMqSaZF+ArFXtCqmgmbDAbddjqbb+okqXXBgDLDPCCSN5Oe7UcPDJK9A+GrOHMzyvpZQAZpB3P4MCdx3+GMNqV88JAjIFwdw5clv2nSsppGxsJ0zzPEjjyTToOiSxz5Y19KocNXM/aJ7zZRvzDhtRz2SMn/AGm3vxHapNcxkHQ1EAAuL5b9D23vnyV39lHH2KNlJjZibShO9Df6O++iGrwqvAY6GkrA4iM7xcc/fl1Km21TNbKJ4/leL9u/6nmVo+LJUqjeGfjs1/WL+xiwRSWCIwRGCLFfbX/Do/7Ov7SXFbWfOOpdr9nPyrv6j5BMeisCiAOPeYtZ9CQB8tx3c/O6qcnFZV21ZHOqnA7sh3JPpjEDGrd4ar9dVj1sC/8AulOcyFu2NIW1GHiD4Z++tJ+y7+NMv/efspMWVN+KPe5W22/yL+z+4L6Axar5+jBEYIo7jP8AI/1yf72CKRwRcTShFLMaCiyfLHhIaLnRFlPHM/12amY7EFQFNWqaezy7idR9S2KY1LKj/EZ8ug7FdUjMEdjqmIbcijsAb7jd7DzFfeMeKSuM1mUjUs7BVHef1AcyfIY9AuhWldBpD+CIrAq6ltSGrXU7MLokcjWxIsEdxxYUdRHPEHRm4GXd7uOSopwekJ4qj9NVriMjc/owaG5vSgArxPaxhVZkAKVRZXcdAr/w7hhSCGEkao0Go9xY+8fiwJ+OJjRhACgudicTxUzj1YowRQfTfif4NkZ5O/QVX8puyPUAm/QHGEj8DS5SaSnNRM2Ib/LU+CyjgcOnhssluNXW9nagaVA3qDRG9bA8wMcTUuvWtZYZYfrZdNXf/IrwxwsLhvYf+Vx7Oy304QjX9FfdVmRQ4G/Ltbd989sZbXt8Bdpn4WNu3JZ7cBEzbm5tn3kJp0XhWHPvCLAPWRCjsmk7N+koXv2auV43VrjLSCQ8j13/AIN+zjZZV7WGhheOQ6sjfxA8AjhT/g3Eq1tp63cg7kA6wTtRbZRfdZxKp3h0cch3EHxsezUrCvY2bZjJBq2w/wDHxs1fQOOnXHKN4Z+OzX9Yv7GLBFJYIjBEYIsV9tf8Oj/s6/tJcVtZ846l2v2c/Ku/qPkFXOj3GViBSTZSbDUTW24Nb15gEjFdLHizCy2ps58j+liFydR6rzpHxdJtKR2VU3qIq+YFd9bnmBz5eKKMtzK92Vs+SF5llFjoB6p97Lv40y/95+ykxOpvxR73KRtv8i/s/uC+gMWq+fowRGCKO4z/ACP9cn+9gikcEVZ9o2faDIu61q1IBfjqBv4VfwxErmB9O5p328/XRT9mU33iqZFe179wBPpksimyrx5MZj+XnmADfWC055+ZXcciCu22Ocin/wDlGNps1rey+XlfLgbrp5WxS1XRAWZGDkPHx142udVZeI8M6uWBFlkIlkZDYjugt7UnjiLFtWV8T3Fou0A79561UMu5riToOX7gOHNRC8MD5zM5c2Q8VxljqKk6HWidwAdjVcjjOSreaeOYnQ59WYKngtjp4qlg+JriDzvc+Qt2lWv2c8c6wJqsFFKTEg0FVSQ5P5oFnkS32hix2XDLBVvDR/huF+QPsm3IjgqvbFM2F+Whzb1H6e9UnwN0z3FXlvsWsgDCi3V+6NJ3Bsq/iNIvni6aA+XFwUAkxxFvE2PZmtKT3m9AP1n94xKURKYIjBFTvaygPDZCR7rxsDdUdYF/fXxxoqfwirXYhAro78/AE+apGRyVcLYs9qYpJAKrcaitm9xek+o9K4iWW9eLDO4HZv8AUdStZ5C7aGNv7hbsIHjZMfZ6zVmNOnrBpYAk0VBaxdWKIU8vLvvG/awHwXvbMdvu/mpW3WOEjXnU38D7PekBImX4rbns9Z1bXuDrGi29dQJ/84zwumoLN1tfuz9Mll0TP+lB3D/3t6rrN8NUcTYClVRrNbHZLaj36iCxvxbGdLODSsMmYJAPVi9BkLclGe9w2WQONuY/V3XGnPXct5RaAHOhW+OxXJLOuk3Ts8Pzk8QgEmvQ969NfRqtVpP2fvxGmqOjNrK62ZsgVsZfjtY20vuB4jio7/PE380H+t/6Mafvv+lWX/bI/wA3/b/K8Ptjar/BBX9b/wBGMvvZ/b4qA7ZdK2TozPncj5eDcV9dLb9M7ar3/PE380H+tP8A8MY/feXip/8A2yP83/b/ACqZ0z6SniE6zGPq9MYjrVqumZruh9r7sRppekdeyudnUP3OIx4r3N9LbgOfBQGNYF1JnqI4G45DYXA7zbuuexeX3YEELynqoqgExm9r+BI7iQbcbZKV6McY/A8zHmAmvq9XZvTepWXnRrnfLuxnG/A4OWFbTfeYHRXte2fUb+iv3+eJv5oP9b/0YlffeXiqH/tkf5v+3+Uf54m/mg/13/RjIVRP6VWVez6WmJa+bMAnJoOYIGH5vmNxYH0K8HtjY/8A2g/1p/8Ahjw1hH6VOi+z8coxMmuOrx10O479QnXCfaKc9msvAcuI9UoOrrNXuqx5aR+vGyKpxuw2UfaGxBSwGXHe1t3HtWn4lKgVf6dcGbN5N4kYK1hgTy7Js8vK/jWNcsfSNwqXQ1ZpZ2zAXtfLrBHqs06R5qN2yUERBQujCu5TpRPmtn5eOOGo43tE0r9bHv1K6KgjJimmP7SO0j33qW4/NWayI8ZZf1qP34iUjb08x5D6+ijwMvDKeAH9w+iisxmlTiikmgIhZ8PoiRfx0j1IHfiZHC+ShIaL5/8Alb6reB/9cb/vy7lZfZ1lgpz5AH0ml6I2AYzUhF70Nu7HWbOZghDTqLX7lT7TnfJ0bXfpbYKtezfIzZmeJ47SGHTIz9+ralDHd3ZbU3VKxsDZMZxRkuxcPdvf8rXPKAzDx939/wALZoe8+LH7tv3YmqvSmCIwRVD2ql/8nyLGrNqI1UOSoDIzE8lACcz5DmQDpqATGQFZbIexlWx79B5nIeJVE4ZM44Y5m+pHIoUijdnSWHgC+w8ADz5cVUQ2rwxozJBPVa58Bn3aKzmwS1hwuuC7UcSc7cgSbJh7PMqDJKxJ1BKDDnRYX5bCtvPG7a73CNthkT6K0264Asjvc5k+Q9fZTXiyKOKgj3Vnivv5dUGJvcmgbJ8ycbafG6gtvLXepXsDWt2Y5/8AV33AurVwPou03EJSwbqTGR1g30sY4wFBN0yhrAIqhW4sYsNkQdNTAvHwkEf7v4v1qkqa6MULadvzB1z1WJv427FrCisdAqBYP7Wv4yk/Ij/w4rqz5x1Ls/s3+Wf/AFegVPEZbsjmdhXicRAbZq7qXNbE4uNhY5jUdXPgrQnRklO0y66vdNv12d9t/l3Y1Gsz0yXzQbNja67XEC/K9r9WR521zsqxJGVJU8wSD6g7/fjbe+a+lUjYmwMEQs22Xvjx5rnHikKU4FwlpmJukFA7A2edAem+/l8PHTdGNFyH2kp4p5GAuOIDTKwB7L3PXoNEpx/g/U6WFFSa2FUaJHjzFn/zjxk5kFlh9naWGKY3JLv030G45fuI38Mss7w+Ml2SMEVm4P0eBjDSMw1bgDlvyJsGyfGttvLGt9SQbAL51tGkgqKl8jSc999fC9uA4dyh+MZEwyFSbFWpqttxy9Qf/OM2yYxddVsFkMdLgiFiDnxJ4+9LWUn7Pf4yyv8AWH/A+JVL+IFlt78k7rHmvonFouDXjCxXjgiwnL8OBOXl5PHoahyYrTUdvG9/M4op48bXRneCO/JdNFO9sJYw5Otf35pfpBNJNmMu6gIqMdN7kNZks1z92gB4ee0Ck2cIonNcb31twtbJZ004hikYRm8WHAa++fJOQLZnKqHf3iPLYDVQLUNvh3YmQxCKMRjd781HYCGgFWPo4+jK56UfYCA/0grEftBi0psoifeirazOUDl6q78FygigijAA0ooNCt6Fn1JsnEsCwsoJNzdOcv7o8xZ9TucerxKYIjBFxNErqVdQysCrKRYIOxBB2II7sEWXdKYKzmZBvQzq2nusxRgt6ncYqaqJon6S2dteStqIAx39+80w4DkAhkWLVqjy08q0dyymLY9zWGIo7cvAVgKaOpa6N4uLZciNFtrpnEh7jmTmU2bJoX6wi337R775kjkSbO/njBoDWhrdApQe4M6MHLgtH9n0YGUsfXkc/I6D964taYARAD3mqKqt0pt7yVlxvUdYN7Wv4yk/Ij/w4rqz5x1Ls/s3+Wf/AFegVa4PKFnjJ5ahfx2xBeLtKs9psL6V4HI9xBWgV8/+QH6Xly+G2IC4xZ/xhgZ5a+233GsT2fKF2ezARSsvz8ymeMlPVx6IygwlfstuPUqR9/LzHpiLOPiuuQ2uwtqnE77Ed1vRddKyBB6soHrRPzr4fPHkHzLHZQJq2W3X8iqZiWuxRgi0TITh40YG7UH7gD8AbB8/jiA8WcQuAfG6NxY7UKs9MHHWqPBL+ZP7u7zxJg+VdDsJpwvduNvC/wBQu/Z7/GWV/rD/AIHxPpfxAtu3vyTusea+icWi4NGCLHsxHpeRfsSSIPRXZR9wxUTC0h61fQG8TepN5cq0hDLf0NzHwKioyD6CQt+Zj2NmIO6ljM8NczmfS3qlMalvVkykI/yYFqjmsyFPn9IEHzWMfPFlGLQgcfUqnndeZx4egV9zHunzFD1OwxJURKYIjBEYIjBFmvTNrzkldyoD61f6iMV1X846lbUH4Z6/QJx0AyxbNO/ckJU/3jIR6/iz93jjOjbmXLXXuyDVXpcv1bPH3Ru8Y9EYqD8QAcRpW4XkKZA7FG0rS+iEOnJwbVqTrK8NZL1/tYtIxZgCpZXYnk81MYzWtYv7SeB5nMcQlaCGSRQqKSqkgHSDXrRHzxAqo3OcCBuXV7Bq4IYHNkeAcW88gqx/6Qz/APNJv0DiN0MnBXn/AFKk/wAwd6k04dxUJoGWm8NXVnVXhfL41fnjWaRxN8KqjDssvxdILcLi318VGf8ApHP/AM1m/QONnQycFaDaNGBYSN71HcR4dLl2CTRtGxGoBhRqyL9LB+WMHNLTYhSoZ45m4o3XHJc5HOvE2pDR7x3HyOMHNDhYrVVUkdS3C/doRqF3xDiMkxBc7DkBsB/3548awN0WNLQxU18Gp3nVJ5LJyTOI4kZ3a6VRZNAk0PQE4zDS42CkSSsiaXvNgOKlP/SOf/mk36Bxs6GTgov/AFOk/wAwd6d5LgfFIgRHl5wDvXV3v4iwaPmMYupnO1aoVQ/Zs7sT3i/IptL0V4gxLNlpyTzJQk4y6B4/SpMVdQxNDGPaAOal+hfR7NQ5/KvLBKiCSizKQN0et8b6aN7ZLkKu2zW08tIWseCbjQ81u2LFcajBFl/SvL9XnJh3PpkUeTCj83Vzitqm2kvxVvROvFbh/wAp50KgWSWWNxavAysPEEqCPkcbKP8AV2eq1bQ/T2+irsd0LNmtz4+eIjxhcQp8bsTQ47wrZkJA8XDYx3zO/wAYi9n53iybm1g96KmkFnv7fNXabuHiw+7f92N6jpTBEYIjBEYIso47NrzWYYd8pX9ACP8AWmKupN5CrqkFogrj7P4AMqX75JHJ/NPVj4Ul/HE2mbaMKuq3XlKz/PZkSdbLfZdpJAf6LMzD/ZIxXyuxPJVpA3DEBy/la/klIjQEUQq2PDYbYt1RJfBFG8M/HZr+tX9jFgiksERgiMEWK+2v+HR/2df2kuK2s+cdS7X7OflXf1HyCz+8RVeve1gu420GfE5AdugQDhZGSNeLtN9R2g2PcclavZf/ABnl/wC8/ZSY3U34o97lW7b/ACL+z+4L6AxbL5+jBEYIo7jP8j/XJ+/BFI4IjBFRfaHlyJYZK7LKUJ81OoD4gufzcQ6wZAqwoHDE5vvL/lNOgklZyu4wv8w0Vfvxroz8RC2V4+EFQ2eh0Syr3LLIB6a2ofAUMaZxaQqRTOxRNPvLJTfRDtS5Rf8ARrmX/SlkXEyDRvUfNV1Tk93WPJX9veHkCf1AfvxKURKYIjBEYIjBFjZfUS32iWPqxLH7zinl+d3WVfw/ht6h5LROiUTfgCDkWEhH5zuVPyIOLSH5G9SpZ85HdZWccNpuoFbO8K15M6LXyOKyMf4g61cTH/CcRwWz4t1RIwRRmVbTmpkqg6Ryg+J7SMB+SFjv8sYIpPBEYIjBFivtr/h0f9nX9pLitrPnHUu1+zn5V39R8gqZwrhzzMQtUALJsAb+W9/87xF6VrBmof2lZLIWNZJYftz43ud2RAtlcHQ8O+L8KaAjUNj9YG/gdhXf3b93I48EwkGS1/ZuCRj3dJJpo0aHmTqbEnLS5Lsycpn2X/xnl/7z9k+N9N+KPe5Xe2/yMnZ/cF9A4tl8/RgiMEUXxVrmy0YqzI0jC99CI3aHjUjRD87BFKYIjBFUPaV+Ky/9o/8A0z4i1fydqmUP4vYoroFETmy3ckLA+rNHX3K2NVGMyVvr3fC0KEzkhaWZj3zSkenWNX3ViPMbyFSqcWib1KX9ngJzkpPJYyF8gTGf8RY/HEulNx1fVQK0Wcef0WiJ7zH0H7/34mKClMERgiMERgixmVSAwUWwJVR4tdAfE7YqHtvIRz9Vexuwwh3Aei1/I5YRRpGvuxqqD0UAD9WLdUSzDN5bqs91Y5JnIa9GlikAHkFYD4Yry21R2q1a/FS9llq2LBVSMEUdxfJu2iSHSJorKatlZTWqJiN1VqG4umVGptOkkXXDuKxynTukoFtC9CRe7dbIK3Y1qSprYnBE/wAERgixX21/w6P+zr+0lxW1nzjqXa/Zz8q7+o+QTHoiR1Job6zdfm/uPy+INVP8yr9rA/e3X5W6rD1ujpWB1G/2lI+Tbjyr/s7Y8g+ZebKJFWy3PyKbezD+M8v6v+zfFlTfihXm2vyMnZ/cF9A4tl8/RgiZ8Q4lHDWs9pvcRRqdz4Kg3PmeQG5IG+CJHhmVfU08wqRwFCXYjQWQl8ixJtiOZoWQinBFJYIjBFT/AGjt2IF/9wv8kZf98Yi1fydqm0P4nYlfZ5lAIZJe+R9IP9GO1r4P1h+OMqVto78VjWvxS24Ko8ZyhhzE0bfbZ181diykeQ3X1RsQqhmGQ81YUrw6IcslL+zhgcxP/RUD/CcSqQZKDWm71fsv7t+Nn57j7sS1CSmCIwRGCIwRZjwLLCTPgGtIzE0g89LyMleh0t8MQIm3nPK6s5nFtM0cbfVaNmc/FH+MkRPymC/rOJ6rFkknEzPK2YUqXaRZQL2BQroU1fIIqk99E9+KuR5EuI7irmKNpgwA6jzWrcI4nHmYxJGduRB2ZW71YdxHyIIIsEHFm1wcLhVDmlpsdU9x6sUYIm2dyMcwAkQNRtSean7StzVvMEHBEy/BMxD+JkEqf6OcnUOQpZgC1AWe2rkk+8MESkHGoywjlDQyMaVJQF1HfZHBKSGhdKxIHMDBFk/tr/h0f9nX9pLitrPnHUu1+zn5V39R8gqbwrijwNY3U81uviD3H5+hxBewOGasK6gbVAG9nDf6JTi/GGnoEBVBsLd71Vk7WfQDmcGRhiwodmtpiXE3Pkpf2Y/xnl/V/wBm+JVN+KFjtr8jJ2f3BblnOLRRtosvLQPVxgu9HkSo9xTy1NS+eLZfP03CZqb3iMsn2V0vMeR3Y3HH3ggCS+YYYInmR4bFDZjXtNWpySztXLU7Es1eZNYIneCIwRJZrMLGjO7BVUEsT3AYIBdZX0g42cxJ1slRooKxqxA0gm7Y/bahfcKAF0WasmlMjrDRXNPCIW3dqfdlavZzxKN8u8auh0SsAAwJOoLITz+05xMpr9GLquq7dKbFRXTyQHNgDuhSz6tJt+/44j1hzAUvZ4ycUp0CoPLp+wBY8Wkb9RP3Y3waDqCiVF8RvxKv4GJCjr3BEYIjBFQ+lftAEcpyuSCyT2QztvHFXO6rWV7wCADtd9nGiSdrMlPhoHyR9K7Jp05nkOA3nuuclm/SDPoqdSpJcad793lzP2it7eB3571wcQcV9VfUdGZnDL4WkXvplu5+ncqwqAcgB6Y1kk6rpmsa35RbqXSmiCNmB2I535Hxx6297Bap2ROYeltbid3buWn9DshxZmEiRCAGreVjGHAPJodLFviF946WF4nwRyNz0HBcRXupb4WOxnja1u3f2CyvmbzWhiJp5DQ7SwQtpAPLUyq7Ie/3123oDExVC5ljivTGualuMSAx5l6IN1RaYWTXpuN8EUiOHsK6uaVQPqsRID6lwX+TDBF512YT3kSXzjOhj6RuStefWfDBFzJnsvKDFLQ19kxzLp1+ICuKkH5NjBFWOlns3izdPFK8UirpUMTJHVk6dJOpRuaCsAL5HljTLA2TXVWVDtSaj+Fli05kH66+nJZX0g6IZzJWZorjH8rH24/UmgUHmwXEGSle3TNdTSbcpp8nnAeenfp32SHAejeazp/+niZl5dYezGO49s7GjzC2R4Yxjp3v5LbV7ZpafK+I8G5+OnryWn9E/ZeuXZZcxO7SAGlhZo1WxRHWCpGO53GjnyxOipmsN9SuWrtszVTTHYNad2vj9LK5Qz5bL3FEFBBsxxLqa25syIC253LEepxIVQujmZ292NYhv2pWBI8+rQkEerqfLBE2ybCej+ESurLqBjQxxMNt0kC2QQbFSGxuOWCJ1/keP7U//wCRP/8A0wRMp5xFIY0zEisqo1SIZYwHLBSz1q5oRvIO7xGCKqe0ODiclGKJJIkHKJi7ahvrMRAOrlSjXXPvxHqGPcLNVjs404f/AIzsPO1/G+R7Csjzk0jsetLFl2IbYr4jTQCn4DFa64yOS7ikhp2txw5333v4pBlB5i8Yg2UpzQ7JwurF0Z4iq/RNsWNqe47AafI7bfLnzzJLhmuer6Tonl7BZp4bja3jx49l7v0M4xFlp5Ou7KSFQJPqq+4pvAHVz5AkX44mUzwPhOpXOVcbnEuGgWpYmqAjBEYIjBFi+b6FZjLdXmcojSxSRoZY13kQgWdKkjWpaxsbF1Rq8RZae9yFZR17nBjH/pFr8t30vwtwVYj6OZ6eRiuUnDMSe1GyAWbrU4VdvMjEToJHHRdTDtKjpoQwyA9Vzmc+HmrXwb2TzN2s3KIl5lIx1khHhfuqfTXjeyj/AHHuVbU/aQnKBna76D69it3R/huVyzxfgeXU9Z7uZlay40o5EZ3ILRksANIPVtt34lsY1nyhc9UVU1QbyuJ8u7QK7YzUdQoE0E0xWEzJM6upRkUo2hEKuHK2vYBDKWPaI0jSCSLjhnAyhjMgQ6IwKF9ltZek2HYXYDlso2wRTuCKt8ZzNZmCRgQkUpjGxtmeGUkAfXs9Uor6xYYIu8txBtErTlX62YxQQ0tWq0YxtbkOshZjYpSdgMEXOSky5TKldcDZlA0aRs4UdgOQVH0Y51bKATQ5kDBE9jHb0DNsX7XZYRX2dOqgEUkDUtnu1L4jBF3Dl2dQUzTae4xrFW221ow8sEXs/D4wrPMzuFUltbsVIAs3GKQ/o4ImBzkkUUZaFIoZCqfRN2oesIVCV06T2mF1st/WAJwRNYMxOggklBl0uEMiLbqSeqkjlAG6q/b6xRR6sagtamIn3BYZIho0SHS7ItlRGsQkOihsTUdC6NkVdbgincEUJJwkucwZXcJI9lECnVGERdB7JampjS0e2QO7BFF5JwkD5p1VpWuZhGQs2u105ZyDTaRoiNmthYHPBF5xvg6TvCmfigl69jGrxK0bxMEeQL1mrVIhCMLGncLaEE6cXMa4WIW6ColgdijcQeXvNUnPezMSAtw/MLIKB6uUaXo3TBgKYNRo6QDV2cRH0YPyldBS/aN7cp235jI92nkqpnuieehNPlZwfFEMgHnqTUAfjiOaeRp0VwNrUM7C0vtfW+X8K28J6JZjORqc3G0ECduXUNLyFTqpVvUgJ3JYDTyGqwVkw0+d3LlamqEbsMTr2Ovrn7B4rWuFx6YYlPdGo+SjExVadYIjBEYIo/gh+iPlLMB6CaQAfIYIkc3KXzKwa2ReqMlKQDJ2gpAPMBLUmu+Rd62JEwy7ypMznVIIZDl5GC2zRskcqSFVW2ZHbRSjk7t5AiU6hVgAd+qCz64CwpgNeoIE2O4LRhBvoIHOxgirXSb2ppCzRZeF3kU0TKGjCmvsEaz6ELsbvEeWpbGbWzVxQbGlq29JiAb3nuHqQs94r03z+YJ15h0B+rEerA8rXtEflE4hOqpHcl0sGwqSLUYjz+gyVr9mfSDLSkZXORQtIT9FK6KS9/ybsRu/gx97lzA1S6efGMLtVQbZ2V93d0sQ+A/7T9Du7uC07/JMY/Fl4yOWh2Cj+7vqz8VOJSoVyYswnJkmA5BxofzOtQVJ8gi+uCJlGMsLWWMxlxp0T7puxala2jJZjZCsSaFjYYIuRwNjFHExAMWXSNJBuBICh16f6LRxsLwRIz5WY5aJ9LJP16uQvaZBLLpcEjZtETtvuAUVqOkYIrBAUU9UorQq0ANgu4A8PqnbywRKsoIIIsHYg4IqwcoihYBNLOkLqVhQBntCGSOWXkFUhSNZUtpGpnttRFKxQzG9IjgViSaGtzfeTsqN+mMESg4Up3keSQ9+pyAfWNdMf+zgiz72lccymWBy2Whg/CGHbYRp9CD51+MI5DuB1H6tx55xGLDVW+ytluq34n/INefIevBULhfTHPZc/R5mQj7Mh6xfSnvSPyaxCbUyN33611E+xKOX9OE/6cvDTwV24T7S4sxcWey28q9UZIASSG+roH0i78tBY3VDEuKqDzYjNc7XbCkp2mRrgWjjkfoe+54K4SZDrxqjzDzSJSKHKIYNfZeXQsasJhGzVrHkK1MTKVEveJcP0yZdNY7TCGJUXQFiQrM4YWdViFUsAAahQF4In/FsxIJYljMlESFlj6uyV01vJttuNiOeCLvi6EZOcFix6mTc0D7rc6AG3Ll3YIpTBEYIjBEYIo45eSJi0IVkYlmjJ00TuWRqI3NkqdiSTY3siQzZM2kPk5bU2rFogVNEWGWXUuxItd6JwRd5fJzadIMcCb7RDW1k3q1sAoJNk2jWSTeCJ3leHxxnUBbnYuxLORzrUbIW/qjYdwwRQ3TDofBxBO12JlFJKBZHkw+ul9x8TRBN41yRtkFipdHWy0j8cZ6xuKwrj/A58nKYp10tzUjdXH2lPePkR3gYq5YnRmxXd0G0IqxmJmRGo3j6jmo3GsGymuaHAtcLgrS+h/tRMSdVntUiqDpmA1PsLCuObXy1c+Wq92xYQ1QOT1yO0tguYTJT5jhvHVxHj1qS9n/SRM+ernyzPMAWbMobCg2QxkLB4j9UBCeRICgELuhm6S+WirNobONJhOMEO0tr/wAcCr5wTMdbAGLCRSWCvQqRAxCv4EMtbjZuY2IxuVauhweEe4GjA7oneNf0UIU/EYIhuHv3ZmYDwqI/e0ZP34IheHt9bMTN/q1+9UBwRH+R4j7wdweYkkd1P5jMV+7BF7xFupgcxgLoXalsKO9gg97SLOkc6rvwRUjp1xyLJRjq8u0kkqXHmyQVsg7iZW6zUB2go0iuRAG2qaXoxeysNnUBrJMGIADM8bchvUPxn2rs2WjTKgiZox1srDZGrcICO2bvtEaaqgb20y1QaLN18lY0OwnyvxSmzAd36urkePdxWZuxJJJJJJJJNkkmySTuSTvZ54riSTcrsY42xtDGCwCd8J4ZLmZVhgQu7dw7gObMeSqPE+IHMgYzjjc82C0VlZFSx45D1Deepbj0J6DQ5BQ7VJmCN5K2W/qxjuHnzPkKAtIoWxjJcHX7RlrHXfkBoNw+p5qyZvIxyUXXtDkwJVlvnpdSGW/I42qAmk2SlrTaTp9iZQD+moIoeaE+eCJCWL3B+CSjqwQvUyIii6sCpUJGw5gYIlIci7gIw6uEHUULl3ezqqRiTS3dqC2rYWBasRS+CIwRGCIwRGCIwRGCIwRGCKL6R8BhzsJimG3NWHvI3cynuP3HkbGMXNDhYrdBPJBIJIzYhYB0m6PTZGYxTCwbKSAdmRfEeBG1rzBI5ggmqmhMZ5LvdnbSjrGZZOGo9RyURjSrJT3QjgjZzMjLhisTDXPpJFotAihzJsKCeWq96rEqmDnOtfIKh20+CCLHgBe7IGwuOfZ5kL6JijCqFUAKoAAGwAGwAHcMWa4hd4IjBEYIjBEYIsA9pHR78CzAjW/waQmWFPqobOpQvIaSdiBycDxxX1Qc05HIrr9hOgnZZ7BjZvsLkbu0adyqmIS6ZSHA+DTZyZYYF1MdyTsqjvZj3KP+QskDG2KIyGwUKur46OPE/XcN5/jiVvnRHotDw+LRH2najJKR2nI/wqN6Xus8ySTaxxtYLBcBV1clVJ0kh+g5BT2M1GRgiMERgiMERgiMERgiMERgiMERgiMERgiMETHjHCIc1GYp0Dod6OxB+0pG6nnuPE+OPCARYrOOR8bg9hsRwWEe0XgEeQkKws7Db3yDz7tgMQ5KVgFwujotu1LzgeAeds/A28FpHse4THHklzAB63MC3JPIKSAqjuHM+JJ57ACRDG1jclU7SrJKmYl+7IAaeyr7jaq9GCIwRGCIwRGCKqe0rhEWYyUjSA6oAZEYbEEDl5qe8eneAcYSMD22KlUdVJTSiSPXTrBWMdAuEpnphHKWUE1aUD/tAj7sRI6ZjtVf1u3KiKwaBnyP1W/8A4Bl8lH1eXTSDuxO7MfFmO59OQ7gMTGtDRYLm555J345DcqTxktSMERgiMERgiMERgiMEX//2Q==" id="294" name="Google Shape;294;p9"/>
          <p:cNvSpPr/>
          <p:nvPr/>
        </p:nvSpPr>
        <p:spPr>
          <a:xfrm>
            <a:off x="155575" y="-144463"/>
            <a:ext cx="304800" cy="304801"/>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Georgia"/>
              <a:ea typeface="Georgia"/>
              <a:cs typeface="Georgia"/>
              <a:sym typeface="Georgia"/>
            </a:endParaRPr>
          </a:p>
        </p:txBody>
      </p:sp>
      <p:sp>
        <p:nvSpPr>
          <p:cNvPr descr="data:image/jpeg;base64,/9j/4AAQSkZJRgABAQAAAQABAAD/2wCEAAkGBxMSEhUUEhQWFhUVGBwYGBgYGB0aHRsfHx0aHiIZHRohICggGBwlHiAeITciJSkrLi4uGx80ODMsNygtLisBCgoKDg0OGxAQGzQmICQyMDQuNCwsLDQvLy0sLDQsNC80LC0sLC0sLCw0LCwsLDQsLCwtLywsLC8vLC8sLCwsLP/AABEIAOQA3QMBEQACEQEDEQH/xAAcAAABBQEBAQAAAAAAAAAAAAAAAwQFBgcCAQj/xABQEAACAgAEAgcEBAgJCwMFAAABAgMRAAQSIQUxBhMiQVFhcQcygZEjQlKhFDNygpKxs8E0NUNUYnN0g7IVF1OTosLR4eLw8RZj0iRElMPT/8QAGwEBAAIDAQEAAAAAAAAAAAAAAAQFAgMGAQf/xABAEQABAwIDBAgDBwIFBAMAAAABAAIDBBESITEFQVFhE3GBkaGxwfAiMtEGFDM0QlLhcrIjU2Ki8RUWwtIkJYL/2gAMAwEAAhEDEQA/ANxwRGCIwRGCIwRGCIwReE4Iq03T3h4LBp6KmiDHJf6Om6+GNZmYNStRnjGpTLO+0nKKPolklPd2dA+JaiB8DjWaqMaZrU6riGmagcp7UZetPWwL1X2UDax6OTpc+VLeNYq88xktYrM8xkpjL+1LJswDJPGD9ZkUj5K7MfgDjaKhi3CqYVOx9L8iQD+ExAHxbT8CDVHyO+M+lZ+4d62dNH+4d64k6aZBbvMKa8AzfAUDqPkN8Omj4heGaMfqCbL7QOHkE9c23d1Mt/AaN8Y9PHxWP3mLinWS6Z5CWyuZRa/0lxfLrAt/DGTZWHQrNszHaFTcUqsAykMpFgg2CPEHvxsWxd4IjBEYIk54VdSjqGVgQysAQQeYIOxGCLOMqp4dxaPLZeQnLzKCYSbEerXsB3UVDA89Ng8gcR7lkoA0KjXLJQ0HIrS8SFJRgiMERgiMERgiMERgiMERgiMERgiMEXhwRU3inH84pqThXWUeay9YD5jTET8wD5DGpz3j9PitLpHjRviFAZnjkTL/APU8GKAfW0MteYYxJXzxqMt/mYe5ajNi+eM911X8zxDINvDk3F95zTkD0FNfpYxHdJDub4qK6SDc3xt6qFKD09P+9/jjRdaCUgUI8ef7/Ij9WPbr24XugjvPjyY/vwul/eS80HxPybC6XQFO3ao/Hn4bmvH5YJ2LvKPJE4eJijizqQ03PvI07HwujWMmuw5hetdhN25K25X2mZ1a1iJxQu0IJ+RAs+V4kCpdvspQq37wFLx+1jca8rQvepSa9AYxfxIxsFUOC2Cr5J8vtVy3fDP511ZH3yDb5Y9+9N4FZfe2cD77VHcU9qbNYysAUcw8xv1tFNfEOfTGLqr9oWD6v9o7/ol/ZpwV5pDxDMEuzfi2arYkUZPTT2BVCtW1acZQMJON2qyp2OJMj9VpGJKlowRGCIwRGCIwRGCIwRGCIwRGCIwRGCIwRGCIwRR/EuB5bMAiaGN77yo1DzDDtKfMEHHhaDqF45odqFl3S3oLLlVeWFjJAAWNntxgDvv3x5jfy2swZact+Juir5qUt+JuipuWcMoFGxsdqNir58+Y+fdiO4EG6jOBBul4Mg4VZGjcahYdkYWD4MRy9DtjJzX8DZZOY/gbeC5bYeQ77+7GGE8Fhhdw8EjlpNSs/OiATzAvkLG2+MnNPDJZOYRuyTnJQPLII40d2b3QoJ7t78O/dtseNYXZNXjWFxs3VWnKezfPOAWMUd7kM5LA+ioykfnYkCldvUkUj99kqvswznfJBse5m8//AG/u+/Hv3V3Fe/c3cV1F7MM2W7UsCjxUsx9aKD5X8cPuh4r0UZ3lT3B/ZlCjK2YkM2muwF0oa5ahZLDysA94rbG1lM1puc1tZSNabnNXwCuWJKlL3BEYIuQ4sixYAJHfRujXgaPyOCLrBEYIjBEYIjBEYIm82dRJEjY00l6BRo6asXyB35YxLgCAd6zEbi0uAyGvanGMlgjBEYIjBEYIjBElm8ysSNJIdKIpZie4AWT8sEWKdNenUmbOhUKZcEHSD2nojtMOVrzCXV0bP1Y0oL8r5LRNG54tfLxUZxTiyvGsGXjMeXU6yrNbSSUAZJH086AACgAD4AYEOc3C0WC19G9zcLRYc9VbuAe0GDKZeOBYJG0AknUotmYsxo8gWJoY3sIa0NCkxsDGhoUB0q6bzZ06OrEcS7qmu9R7ixAvl3VQvv2I1TB0mW5aZopJMr2CjBx1hlzlo1dUkYtObFyGvc22EQG1WbN3VkYxLXNbgZ3rWYXtbgZ2lWjoH0kyeU/GxyCVxTTbMqi70hfeC8roEkjwAA2RNawc1uhhEY5rW8vOsiq6MGVgGVgbBB3BB7xiQtyUwRGCIwRGCIwRM+L8RTLxNK/JRsO8nuUeZOMJJGxsL3aBbIonSvDG6lVRc9IcxkzYEqZaR8wKNAMgZVIu6Vwu17WvjjR0jjKxu+xJHd6qV0bWwSO1GIBp42v6eit/D82Joo5V2EiK4B7tQBo+eJLXBwBChvaWuLTqE4x6sUYIjBEYIjBFRfahKVWAqSpBYgjYggx0R4EHFVtR7m9GW639FdbHY1/SB2hA81doCSq6udC/Wt8WqpUpgi8dgASTQG5J7sETSPisLEASLvsN9ifBTyY+mNDKmF7sDXgngCL9yyLHAXITzG9YowRMOP5A5jLTQg0ZEZQfAkbE+V1jwovneRShpuyynSQealbBB8DzGNK9XBzid7WPLtfuP68YlzRqVIjpJ5RiYwkcQDbvVhHQ7iG2nKMQdwQ8Kmtt6LhvkMZ4Co6rozlmqru3/f4fHGoSsva6sXbJrGsxlmVr5Fpy7CpfP8AzUClpcvKFAstpJVR4swsAeZxtIIVeASbBR8ZLVpUnVsoAsk8qFbsb2ob3jyxXi33olw5svk4Yn99Vthd0WJYrffRNfDG4CwXil8eojBE1n4jEh0s4DDmOZHmQPdHmcaZKiGI2keAeZA81kGuOgS8MyuAyMGU8iCCD8RjaCCLhYrvHqKle1BiIY9gQC5o8iwXa/gW+ZxW7TNmMO7EFa7JF5HjfhPooiHNaMrK9mTM51mQeOnVoavs21qK79AGy7aI5SIOk/XKcvIdgUmSIGpEekcQBPme0rQuGZXqYY4+fVoq340ALxbsaGtDRuVJI8vcXHUm/enWMlgjBEYIjBEYIqV7SYNf4Kv2pNPzaP/hiur2YjGP9XmFa7MfhbKf9N+5XXFiqpRfE+KFG0IAWqyTyXw/KY+FjbckWLqdp7WjoQBa7ju5cSt0MJk6lD5md5K6xrrcKBSg+OmzZ5cyarascjW7aqaoYCcLeA39Z19OSnRwMZnvRl4VkZlkYhQmogAEvvRFEHYbWK+svLvlbB2fBVOc6XPDoL27cs+5YVMrmWAUlkzKqdWzn6OQKHGks8bAaCbBFgnST36Ce/HbsaWtDSb24qvJuU+GVYmpHLIOQHZJ/LI970FDc2DtjNeI4bQDRjbQxAWqpSTp27l7h3UMEUdxLheXWb8IaGHXViVogxBHMkjeytAHuqu+ji4taC47k1Wb9OuBLm84Zo3SIMgZ+ssEsoo0ACD2SmxIO/LHOVe1qdzrxAu3ZD62Phbmuk2dtB1LD0bhcg3Ge62Y39farNwbickGWihaZGeHa9PaCqSKYa+QXs3zqq3o40f8AcMobZsXUSdey3qq2eGOSVz2/CCdOHvqVd4t0Uy2ZzDydboZ2JIQDQWIXVVk72QSL5nbvGIcu2pnHF0YHf3qzptoSwsbGCDh0uN3DX31K0LnmbK9QzCVDC0DMWKM2tQFYg7aq773ux4YsoftEy2GeMjLdn9O3gqh0BD8cZtncclVPZxw7PZTPorRydRJrVyvaj2UkMSNlNhaLUabbnizoJOka2Rnyuv79Fc7WqaWphJB+Ntt2eeo521Wt8Sl0xtRpiCFrmWo0FHefLFmuYSYyOihCQgGxU2VA/orfZI8ttzYO1ETXNyyosojcu3YRCwXsuxosaAsKGViO+jWPDpkii8zlViCaHZtRZSGqyRZMgNAkXsSbsspv7XJbe2dBFF07T8V87knF/PVYW3aKdTSuJw7vJcQyMjao20k8+8N+UO/u32PmMUdDtSoo8ozdvA6fx2dqkSQtfqpTI8aN6ZtIB5OLVb8GBJ0+RvflttfW7M24yrf0TxhduzyP095qFNTlguNFE9Ls5DmVbLo4MydXKo+qwY6LBF2Arb+o88TNpvj+7PLjoL/Tv07VIoekge2fD8JJb22vbxB7OSrHQOeCMmXMODJCwRhfZiJPakZmoBAzMo8xIaPMQ6J8THNe85uuGDgLXvy5qZtB0rmNY1uTgHH/AFE5Ac7W7cuS1DL5yOStDo1qHGlgey24bbuPce/F4CCqMgg2KXx6vEYIjBEYIjBFintR4xmsxnpspEGWKCNQjVQMriN9Wsb9lG7uVHxGIFZI0OZxBvYa2sVZUMTy1+WTha50vcKP9nWez3Ds1GM1mQ+WncRMrNK+lm2RltaTtUCbAIO+9VsiqxI7CGkddvqtM1EYm4i4dmL6LcM1w6KQ2yDV9odlv0hRryxsnpop24ZWgjmorXuabgqtdToLrvs78ySfeJG58iPTl3Y+ebXgbBVvjYLAWt3BWcLi5gJXuQ+kljGlgvWEB62NIW7JHKxtvVgmrGLjYmzKiOdlQ4WaQfHKxHPXhotNRK0tLRqrDBw/TzdmHZOnarVVA8zRFgE8/HHZKAk/whYmuVrlegEW2oXsAALIv6xA38OWMS9oIaTmdOa9sdUqIDI6vIoXRZRTRayKskbD0BPcbOwGS8TPpBmNliHMkM3koNj5sB6gN4Yo9v1ggpTGPmfl2b/p2qRTMxPvwWfcRzbtmskkbsokkkkattQXlfloUj0OOWjhDIZi8ZtAHUd/iVdQMY6GSQi5Frdp+gUTPxKYZfiEwlcapxFHTHsgMPd+yShAseGJbII+mgjLRk25y1uN/HNTIoI3TQx21Fzzvc+iY8Izsr8PzKiV9ULRuO0dlJorfctKTXLbzxvqIo21kZLRZ1xpv49eeqkVVPEyrjGEYXZW55j1CmYM3JInD3sHrBLE9gWWooDdWDa8x+onEJ0bI3TttphI6r39VXTQMa6Vts26dWIDyIWhdGs+pIo9icCRD4nSNvigBA/oti5+ztThD6R/zNJt5Edh81S1Tb2eN6mJ8sQ/WoAXrSQe9bvY/VIv0PI9xHTqIkJMykjaAxjmXcKwIPLu7nFXeknv3xjjbiwXz1tvtxXtja6VkyZeiWKElSwWiCVII5jntV7WOY2FZLxQPFYTFIaVn7EdlRZ3Zh3nlZvTZJJar3xzW3Nmz1UrXRZgA+GfedOwXUunlawEFNcz2o20nmhog+I2II/WMcjSxl87GcXAZ9amvNmkqR6ScCb8Fl/BNp6tS1OduarrsKSNtq3rH0eKihp2EQMAPvec/FQYJWOmb94uWb7eeXDXnZZiOKRSZyLMxgCRQVlja1+k0shA2PIne/Ad91zsezp/uz4JDYXy35XvmLjh57rK76UNjfTZH4gQRxta46xbxSUmbj6uVZGCxSZgzTuttpS70UBdhq338axk+gla5r48y1tmjS50vw05r0VhY8Sb2NsOR0ue8kc7blpHs9yzlXn0GKFwiQRcqjTVTkeLFvkBzFE3Oy6R8ERMhu52ZPvcN3poqivMeINabkam9xc7hxtvO8k7rK34s1ARgiMERgi4lkCqWPIAk/DBF82cH6TNxDP5yRmMbT6WjA+qsdqE8zpIvxonESqaBZ1lPo3E3Zfq99qkOlmWR8tmCT2gl1Y7iCCQPMc/PEaFxDgFLqGAscTwWu+zLjT5zh0EskiSSadLstg6l2IcHk/j3H3hQYAWipVMLwWCySpaySQzMwJJJPZJ08z4Yiihp+kMuAYjvOZ8dOxZ9I61r5LuKZeuIU6gw30iwrLsdRGykggUfsYlLBPsEVUnLJOzbF0kLb8iCCB8NB033Ed9VjjNo1UlHtXpnC4sLdVrG3bf2VPiYHw4QpF+PbbRNq8yun5g6iPh8sWb/tJSBmJtyeFvXTzWkUr72ULmpGCyOTbUWJ8SB4dw2oDHIVFVJWT45N9h1DgFOawMbYKu8ZhEXEckOQDToPTcD7nGLmvjLTVt5tPf8Sk0RvSSf/nwJHqqzNvkM2vfHm9R9CVUfeDjJv5uJ3FnlmrSHKqhPFo/tITbo82jI59zyYRIPUlh/vDG2rGKqhaN2I+A+ikV3x1cLR1+N/RTHCDph4alW2uaah4LrYfPbEWRhlnnw78Le02Crqtw6Sd+7TxH/qVeIMuEXQOSMyqR3aHIUjwIofLEKvkfT7Qe+M2IdcdufrmqmMB0QB4KZy/HCBUiMxH1k00fUMwo+QsfqHSU/wBpKZ0d5QQ7kLg9X8qI6lcD8OijM/K0rFqAdtKIBvRBOk3XPUbvavhZqZNoOr9oRGEEAEW42vck9m7gtwjEcRxK347hV6Y5+ZQyBuyt6mYil7PIFuQOoggeCnBFzmeDQSWSnvXelmW75khSASfE4izUNPM7E9gJ47+8ZrNsjm5ApzmZ1hjZ3NJGhZie4KLJJ9BiUsF88dG+JRzpNmCEV5c1JI18+2wcKDVnu+RxAqcWO26ys6TB0d991IcflhXJyuyqyFbIQ0GJqhqG+5rfwGNMeMvAupEuBsZdbXhvV29gfGHzHDNEhs5eRolJNnRpVlHw1FR5KMWqpFpGCJvm89HFXWOFu6vvr/zgicYIjBFzIgYEHkRXzwRfJXCeFN/lKT8FRzBBmGXX9hNTBSz1VlQaB96jscapyBGbrfTAmUWWi5jhPXo8R3DggiNaJvbUedkGj4XitjJxDCM1byhuA4zkrB7MxDwuEwzntM20sauVkUgEFkF0QxZQ9UVUb1WLETsyuff081Ufd352F7e+/wAlpuXnSVAyMrow2IIII9e/G4G60EWTNo3jUJ2tC+6yCyBVAMu5NbbgG+8CrJEplM0PdZ9z7oZDGTt3Bve8dvHBE34jkFIMktOUDMBpA2G9XzrxF7/KtckUcn4jQesA+a9DiNCoFFCIATsoAv02+ePllnTSfCLlx0HNXGTQlRw2V2MZHvqCw2+jB1A2e9qANb9okXQvHUx/ZxwdESeb+u9wB5dl+ShmqFneC46Y8GDSxzGqDBlY2NMvYCgkfVagPCwBvYGJW3KZ7QaiPQizxyzz8bcu8r2knc0FgOvjyUH/AOn0+n+jWsySZFJbnqtSTrrY23Zo23fQGOX++O+D4vk0OXDPd2Z30Vh08vwm/wAunJJQdFo1hOXKgoWDs3atiAByD2p599VyFkkZO2g8y9NfO1gMsvD+eeSyNTO6QSF3xDf76ypro/wQNNG3ZAy4CnQBWwsR2RqHaqSgdtK3Ybe92FTOleZ3j4b3F97uPDIZX46aZV1VM62G+Z198VIZ/h0gl0qQBI7MrHlZDPoPhbbXXunbfEir2F94rHSE/C4HrDrWHZv7LLWypwstv9E3Vudggg0QeYPgf+6OxFgjHH1FPJBIY5BYj33Kc1wcLhSXBeGLoWROy4BUHSD7rFb333A3oi7x9G2cyP7uyRrQCWi5AA3KqlJxEE71KZnMhRp19vY0FLGvHQu4HnyGJ61pCFpD7pY2KLOukDnyQ0xO48tud8yJ7l4QihV5AV/z9cETbjEkKwv+EleqZSjhuTBuzprm13VDc3jwkAXK9AJNgsOHRrLZfNM+QlmEEim45E2u7AUv2mA395QR4mziFUSscBbNWNJBIxxLsgl+K8JSaJ0kJJcVrNWNwRQ2A3A2FXW94jMkLXAhTJIg9pBWidCeLZGGJcvFGuVoAUQAHYBRq6wACRzQ3amNcsWUczX6aqolp3x5nTirnjatCr3G8qk8umQWsYAHkxssP0dGCKw4IjBFSOl/SOUStBC2gIAJGABYkgNpFilGkg3zOrYrp3iVE5YcLdVOpaYSDE7RVPh+mFFSNQqqpVdPZIB/pDc+jWNz44iid2/Pz71NNMy3w5eI7k5bOWKIdh4PJqXn3gKtmgvPw9APTNcces5dwsvBT2OoHUM+8k2TSaazbGyxq/OifhsMaSS43K3tAYA0K0ez7OFZpIb7LoZQO4FSqsfzgy/o+ZxNo35Fqrq+MAh4V9xNVeuZFBBDAEd4PL44IoqbLxyKUhQ6WBBZWaNN++1I1/AEbUSMEXeR4OEpnbXIORIpVPiq70fMknc0QDWK2h2VT0ebBd3E6/x7utskzn6peN0iOkkl2IJIBO7EKL56QTsLPd5HFktSY9KcwgjWNyPpGFg1yXtWb7tQVfzh44qNuSYKJwGpsB338gVvpxeQKEGXI912A8NmH3gn4Xj59jvqB76vorKyOoJ5ux8hS/eBqHwOGMDQD34eCWUt0WmQGWJSLsOAPCgpHqCtnw1i+eO5+zspfSlrtQfA6evcq+qFn3UrmZY3Jia7Ndx58xTVV9//AIOL9RkjmuFLIAWNSAVrUVfkQb1D13FmiLOIVZQQVbcMo6iNR2+wtkcjmHJN8tkhEumVS62TqBZk3JO8ZJ07nzFDcjEiCIQxNjGjQB3LFzsRJUplVQKOrC6TuNNUfPbbG1YpXBE14pnBDDJKRYjRmrxoXQ8zyx4TYXK9AJNgskzEplfVK2uT3iTexNjs/YXmAB3bYqHyOfmSr2OFkYsB9UYwW1GCLxlB5i8EVw9nWaIMsF9hQrxjw5hgB9VfdNDvJ8cWFI8lpB3Kqrow1wcN6lMs2pWk/wBLLI3qFIjU/FEU4lBQirCTj1eLJc37S8yJ2Ai0IJB2HBDqNJXSVZVO5KyaTTfVujtFdUYXYStN5ibhht1Hz0TDiWbdlllfsu+t+d6S10t99bL8BiE92OS66KNpjiA328Ure9Y1rekRMSmoLZvl5A0a8dtx449tnZY3yumvEc4pjOgqZNtK6tJ1WK2okHyI35GgcZNab56LF7hbLVWfojPozkP9PWnpalv1qB8cbqQ2kUeubeK/ArTsWSqFH8YkjoI+i3O2s0BVHVfOxtQG9kctyCJJZQiaVn1MTf22A7wijtGvPUfEnBF5lc0UEmoUddKpa2Y6FYljyvfetgBd4IqlmOk7EgKrKFYszitTNRUmiDVDYLRqhRoDFLUV1S9l6Zoz0J4cbZAd56lvaxgPxlcwZhZCSp1tzIf8Z9Y+8Td1XfsO7HI1hqC/FUE347v+OyynMw2+Fe6uroqSFBplO9C+4c/us3dkA4jWx5HXj7+thpa6y0Xry9YW7R0XQA7/AB8mHfyJPduDgG4AMs/fvdz1Xt7rnMOsYBao+Vd794FH3h5EkeG2NtO6bHeEnFy/jx1WLsNviQvSghu0rSRldLFqV9jatqAvsbkbE73d1jsKSsrA207QerI/T+1QHtjv8JVsbPF4RQBcmOw22pS6jVty5916W23re6Y8PaHN0OY7VpIsbFKJKNJR5jGTy1aVkHxNq/hYBG3M4yXi94W8auyAoXPaLK2rVVDtWSQRsKJO3LvAIpTBFVvaBngsKwj3pmB9FQqxPz0r+cfDEepfhZbipVJHikB4ZrOIplDSWwvUBRIFDSv3d/xOK4g2CtgRcpdZwSAp1eNG69T+7/gceWWVxuXKZgULIB+sLGxwsgcFzLmqGrbQCLby8R5DYk8qvCy8Lt+5SPDuLHKOZgL7DIR+VVH4OF+Gryxup5MDutR6uLGy/BX+CEJlsuqkECNQCDYPZXe+++d4swLCypybm6qHFfaRIJ3iiQBV1DUwtgQlBaBYH6QEagdNEeBJjS1TY9V5Th00wjYL8eQVND6rNlrJ1Xdkneyednnfmccw8uLsTtSu3YGhuFugUvkMszpGXWTSQwGlVcvVrZF2EqyTQN6aIJW9k20+jyiIxDW+643bie/mCL2o6mxuzdfyKQ6rUzFSVHu1sWAoWuvckaro86o3eJtM9xiaX5n+csurXms47uFyU4RAAABQAoDwGNq2gWTvhvC/wqVYCaDBmJ7xpUlWHpJoON9MwOfn73KLVyFkeXEfX0SETyRuDWiWJxYIsBlN0eVix3EWDYO4OMAXRP5hbSGzx8iptemOcuyYT4jq2r4fSWPvxvFY7eFGNAy2RKksl00nk1ackz6DpJjdiLoGvxexog1Z54kxzF4uG+X8KHLAI3YS7wP8pGfpDxIm48qY17lMLyfNrS/QAepx45818m+K9ayC3xP7h/CdcO4vKdaz5KVGlBDTRxsRy+sp7QHcAC3wxtY5x+YWWmRrB8rr9hVaPDZySeom3JP4tuRJru8MVcNLK2NrSMwANRuC9c4FxIUVxXOplnCz64nrUtxvdWaI7PiPuxjNACMEgUmnpaiUY4mkjTJOeG9K8vJ9G72e5mUgEeB1ij3+e+3Osc5WbMfE7HDmPEd3/HFT/utS1t5IyOxK8T6S5fLjq1bt8rCkhfgq2DW29H52NVLs+Sdwc/Jvn73ahG0072Yo2E9ijcjxWPMShI2eSV7odW5JoWfq+A+7HSwUzYxgjChz0dUxpklYQApeThWYIIEEt0f5N/8AhiT0Egzt4j6qDcK2TcR0ZdEGTnncfV6tlCnc2XIsb7WoJxLp2OigYwjMADuCGznnOyjj0l4mW/gRCXVGFyaq71dYLHd7t+WPcct/l8VuwQ2+fwSua6Y5uNe3kjHZCh2ZyoJ5WvVj5ah64Ole1ty3xCMhY92EP8CoPN8dzUt653AP1Y/owPQr2/mxxCdVSHfZWDaOJuouoxpAWAJLSNQAJLOx7gLOpjjXd7zbVbrRxAnIJxnuFPlpCkhtpFWU1yUm00A99BBZ7yx7qAzniwWHJaqabpMR5+iSxpUleEYIpXoxw78IzKKwtI/pHvlseyvxej5hGxJpWYn34KHWyYY8PFRfS/hv4PI+XBtTpMfjocsqg+asCvmAD349fHgkuOtYMl6SEA63AVw6K5nVlQnPqZHjHpSuB6AOFHkBiVTuvGFDqm4ZSq1064LFl8zcKLGJEMjkt7zGRyzWT5+gBUDbFbtSO7m25qx2TIyMP7Pe5VmHLl3GkairIXFg9jUtggtuCAaHI9+14rHROY04sr3trrbLcrGWYSNIZr6d6syuQSUtO1YYEaqIFppACLdfZN+RAbEBtKD+Jny3ddzn4+GSiMpt5Pco+EUXA+3/ALqnn388XkX4bfe9bLWJASmNiJbhfH4slmYpJG5/RuALYI5W2obhVYIxPgCOZGJFM7C650UapiMoDGZu3Aanj9Vpmb4Llpz1jxqxYDtgkWO7dTvtixLGu1CqGve3IEhIL0Vyg/kQfVnI+RasedEz9o7l700n7j3ldcBykcUmZSJFjXrVOlFCj8VFvQ78ZAAaLAknMqYx6vEYIjBFivtr/h0f9nX9pLitrPnHUu1+zn5V39R8gqHl4WclVBJ7qGr41fLGhuEC7itG3q+rp3sEDcsjfiRuyOYIyIIHIozOXKNR2PgQRQ38a3/4d3IeOLTmF79nqqsnYRMPhG86k66dpN9LWa0ZEqzey7+NMv8A3n7KTG2m/FHvcrHbf5F/Z/cF9AYtV8/RgiMEUV0ggVxErqrKZktWAIPM7g7HffBEHo1kyf4LB6dWtfKqxhgbwWfSPGVz3p9lspHGKjREHgqhR92M1gqR7QXBzEYHMREt6Fuz/hbEGs/T2qy2f+rs9VWMQlYoJwRX72fZQLljKR2pXa/IIxRVvw2LernFpTtwxjmqWqfilPLJU/p6+riGnw0L8l6wffeNNTqTy9VvpMwBzPkFYeicNZbX/pJZG/R0x/rTG6mFowtFWbylK9L+irzzfhMWlmCKhjIAJ0lyCrnYHtEaTQ3Jsd+M9OZDiBz9++5KacROzCovFeifEGFZeCRC16j1iLRY+9u9eJ7P34jspje7m37lLkqmW+B3mrfleik7e/pjHeWNt+ivZPrqBxEj2U8n4yAOWf0t4rZJtJgHwC/X7+iofRvIZfMJmc3KHYayQyuyPpVNXOMqSaZF+ArFXtCqmgmbDAbddjqbb+okqXXBgDLDPCCSN5Oe7UcPDJK9A+GrOHMzyvpZQAZpB3P4MCdx3+GMNqV88JAjIFwdw5clv2nSsppGxsJ0zzPEjjyTToOiSxz5Y19KocNXM/aJ7zZRvzDhtRz2SMn/AGm3vxHapNcxkHQ1EAAuL5b9D23vnyV39lHH2KNlJjZibShO9Df6O++iGrwqvAY6GkrA4iM7xcc/fl1Km21TNbKJ4/leL9u/6nmVo+LJUqjeGfjs1/WL+xiwRSWCIwRGCLFfbX/Do/7Ov7SXFbWfOOpdr9nPyrv6j5BMeisCiAOPeYtZ9CQB8tx3c/O6qcnFZV21ZHOqnA7sh3JPpjEDGrd4ar9dVj1sC/8AulOcyFu2NIW1GHiD4Z++tJ+y7+NMv/efspMWVN+KPe5W22/yL+z+4L6Axar5+jBEYIo7jP8AI/1yf72CKRwRcTShFLMaCiyfLHhIaLnRFlPHM/12amY7EFQFNWqaezy7idR9S2KY1LKj/EZ8ug7FdUjMEdjqmIbcijsAb7jd7DzFfeMeKSuM1mUjUs7BVHef1AcyfIY9AuhWldBpD+CIrAq6ltSGrXU7MLokcjWxIsEdxxYUdRHPEHRm4GXd7uOSopwekJ4qj9NVriMjc/owaG5vSgArxPaxhVZkAKVRZXcdAr/w7hhSCGEkao0Go9xY+8fiwJ+OJjRhACgudicTxUzj1YowRQfTfif4NkZ5O/QVX8puyPUAm/QHGEj8DS5SaSnNRM2Ib/LU+CyjgcOnhssluNXW9nagaVA3qDRG9bA8wMcTUuvWtZYZYfrZdNXf/IrwxwsLhvYf+Vx7Oy304QjX9FfdVmRQ4G/Ltbd989sZbXt8Bdpn4WNu3JZ7cBEzbm5tn3kJp0XhWHPvCLAPWRCjsmk7N+koXv2auV43VrjLSCQ8j13/AIN+zjZZV7WGhheOQ6sjfxA8AjhT/g3Eq1tp63cg7kA6wTtRbZRfdZxKp3h0cch3EHxsezUrCvY2bZjJBq2w/wDHxs1fQOOnXHKN4Z+OzX9Yv7GLBFJYIjBEYIsV9tf8Oj/s6/tJcVtZ846l2v2c/Ku/qPkFXOj3GViBSTZSbDUTW24Nb15gEjFdLHizCy2ps58j+liFydR6rzpHxdJtKR2VU3qIq+YFd9bnmBz5eKKMtzK92Vs+SF5llFjoB6p97Lv40y/95+ykxOpvxR73KRtv8i/s/uC+gMWq+fowRGCKO4z/ACP9cn+9gikcEVZ9o2faDIu61q1IBfjqBv4VfwxErmB9O5p328/XRT9mU33iqZFe179wBPpksimyrx5MZj+XnmADfWC055+ZXcciCu22Ocin/wDlGNps1rey+XlfLgbrp5WxS1XRAWZGDkPHx142udVZeI8M6uWBFlkIlkZDYjugt7UnjiLFtWV8T3Fou0A79561UMu5riToOX7gOHNRC8MD5zM5c2Q8VxljqKk6HWidwAdjVcjjOSreaeOYnQ59WYKngtjp4qlg+JriDzvc+Qt2lWv2c8c6wJqsFFKTEg0FVSQ5P5oFnkS32hix2XDLBVvDR/huF+QPsm3IjgqvbFM2F+Whzb1H6e9UnwN0z3FXlvsWsgDCi3V+6NJ3Bsq/iNIvni6aA+XFwUAkxxFvE2PZmtKT3m9AP1n94xKURKYIjBFTvaygPDZCR7rxsDdUdYF/fXxxoqfwirXYhAro78/AE+apGRyVcLYs9qYpJAKrcaitm9xek+o9K4iWW9eLDO4HZv8AUdStZ5C7aGNv7hbsIHjZMfZ6zVmNOnrBpYAk0VBaxdWKIU8vLvvG/awHwXvbMdvu/mpW3WOEjXnU38D7PekBImX4rbns9Z1bXuDrGi29dQJ/84zwumoLN1tfuz9Mll0TP+lB3D/3t6rrN8NUcTYClVRrNbHZLaj36iCxvxbGdLODSsMmYJAPVi9BkLclGe9w2WQONuY/V3XGnPXct5RaAHOhW+OxXJLOuk3Ts8Pzk8QgEmvQ969NfRqtVpP2fvxGmqOjNrK62ZsgVsZfjtY20vuB4jio7/PE380H+t/6Mafvv+lWX/bI/wA3/b/K8Ptjar/BBX9b/wBGMvvZ/b4qA7ZdK2TozPncj5eDcV9dLb9M7ar3/PE380H+tP8A8MY/feXip/8A2yP83/b/ACqZ0z6SniE6zGPq9MYjrVqumZruh9r7sRppekdeyudnUP3OIx4r3N9LbgOfBQGNYF1JnqI4G45DYXA7zbuuexeX3YEELynqoqgExm9r+BI7iQbcbZKV6McY/A8zHmAmvq9XZvTepWXnRrnfLuxnG/A4OWFbTfeYHRXte2fUb+iv3+eJv5oP9b/0YlffeXiqH/tkf5v+3+Uf54m/mg/13/RjIVRP6VWVez6WmJa+bMAnJoOYIGH5vmNxYH0K8HtjY/8A2g/1p/8Ahjw1hH6VOi+z8coxMmuOrx10O479QnXCfaKc9msvAcuI9UoOrrNXuqx5aR+vGyKpxuw2UfaGxBSwGXHe1t3HtWn4lKgVf6dcGbN5N4kYK1hgTy7Js8vK/jWNcsfSNwqXQ1ZpZ2zAXtfLrBHqs06R5qN2yUERBQujCu5TpRPmtn5eOOGo43tE0r9bHv1K6KgjJimmP7SO0j33qW4/NWayI8ZZf1qP34iUjb08x5D6+ijwMvDKeAH9w+iisxmlTiikmgIhZ8PoiRfx0j1IHfiZHC+ShIaL5/8Alb6reB/9cb/vy7lZfZ1lgpz5AH0ml6I2AYzUhF70Nu7HWbOZghDTqLX7lT7TnfJ0bXfpbYKtezfIzZmeJ47SGHTIz9+ralDHd3ZbU3VKxsDZMZxRkuxcPdvf8rXPKAzDx939/wALZoe8+LH7tv3YmqvSmCIwRVD2ql/8nyLGrNqI1UOSoDIzE8lACcz5DmQDpqATGQFZbIexlWx79B5nIeJVE4ZM44Y5m+pHIoUijdnSWHgC+w8ADz5cVUQ2rwxozJBPVa58Bn3aKzmwS1hwuuC7UcSc7cgSbJh7PMqDJKxJ1BKDDnRYX5bCtvPG7a73CNthkT6K0264Asjvc5k+Q9fZTXiyKOKgj3Vnivv5dUGJvcmgbJ8ycbafG6gtvLXepXsDWt2Y5/8AV33AurVwPou03EJSwbqTGR1g30sY4wFBN0yhrAIqhW4sYsNkQdNTAvHwkEf7v4v1qkqa6MULadvzB1z1WJv427FrCisdAqBYP7Wv4yk/Ij/w4rqz5x1Ls/s3+Wf/AFegVPEZbsjmdhXicRAbZq7qXNbE4uNhY5jUdXPgrQnRklO0y66vdNv12d9t/l3Y1Gsz0yXzQbNja67XEC/K9r9WR521zsqxJGVJU8wSD6g7/fjbe+a+lUjYmwMEQs22Xvjx5rnHikKU4FwlpmJukFA7A2edAem+/l8PHTdGNFyH2kp4p5GAuOIDTKwB7L3PXoNEpx/g/U6WFFSa2FUaJHjzFn/zjxk5kFlh9naWGKY3JLv030G45fuI38Mss7w+Ml2SMEVm4P0eBjDSMw1bgDlvyJsGyfGttvLGt9SQbAL51tGkgqKl8jSc999fC9uA4dyh+MZEwyFSbFWpqttxy9Qf/OM2yYxddVsFkMdLgiFiDnxJ4+9LWUn7Pf4yyv8AWH/A+JVL+IFlt78k7rHmvonFouDXjCxXjgiwnL8OBOXl5PHoahyYrTUdvG9/M4op48bXRneCO/JdNFO9sJYw5Otf35pfpBNJNmMu6gIqMdN7kNZks1z92gB4ee0Ck2cIonNcb31twtbJZ004hikYRm8WHAa++fJOQLZnKqHf3iPLYDVQLUNvh3YmQxCKMRjd781HYCGgFWPo4+jK56UfYCA/0grEftBi0psoifeirazOUDl6q78FygigijAA0ooNCt6Fn1JsnEsCwsoJNzdOcv7o8xZ9TucerxKYIjBFxNErqVdQysCrKRYIOxBB2II7sEWXdKYKzmZBvQzq2nusxRgt6ncYqaqJon6S2dteStqIAx39+80w4DkAhkWLVqjy08q0dyymLY9zWGIo7cvAVgKaOpa6N4uLZciNFtrpnEh7jmTmU2bJoX6wi337R775kjkSbO/njBoDWhrdApQe4M6MHLgtH9n0YGUsfXkc/I6D964taYARAD3mqKqt0pt7yVlxvUdYN7Wv4yk/Ij/w4rqz5x1Ls/s3+Wf/AFegVa4PKFnjJ5ahfx2xBeLtKs9psL6V4HI9xBWgV8/+QH6Xly+G2IC4xZ/xhgZ5a+233GsT2fKF2ezARSsvz8ymeMlPVx6IygwlfstuPUqR9/LzHpiLOPiuuQ2uwtqnE77Ed1vRddKyBB6soHrRPzr4fPHkHzLHZQJq2W3X8iqZiWuxRgi0TITh40YG7UH7gD8AbB8/jiA8WcQuAfG6NxY7UKs9MHHWqPBL+ZP7u7zxJg+VdDsJpwvduNvC/wBQu/Z7/GWV/rD/AIHxPpfxAtu3vyTusea+icWi4NGCLHsxHpeRfsSSIPRXZR9wxUTC0h61fQG8TepN5cq0hDLf0NzHwKioyD6CQt+Zj2NmIO6ljM8NczmfS3qlMalvVkykI/yYFqjmsyFPn9IEHzWMfPFlGLQgcfUqnndeZx4egV9zHunzFD1OwxJURKYIjBEYIjBFmvTNrzkldyoD61f6iMV1X846lbUH4Z6/QJx0AyxbNO/ckJU/3jIR6/iz93jjOjbmXLXXuyDVXpcv1bPH3Ru8Y9EYqD8QAcRpW4XkKZA7FG0rS+iEOnJwbVqTrK8NZL1/tYtIxZgCpZXYnk81MYzWtYv7SeB5nMcQlaCGSRQqKSqkgHSDXrRHzxAqo3OcCBuXV7Bq4IYHNkeAcW88gqx/6Qz/APNJv0DiN0MnBXn/AFKk/wAwd6k04dxUJoGWm8NXVnVXhfL41fnjWaRxN8KqjDssvxdILcLi318VGf8ApHP/AM1m/QONnQycFaDaNGBYSN71HcR4dLl2CTRtGxGoBhRqyL9LB+WMHNLTYhSoZ45m4o3XHJc5HOvE2pDR7x3HyOMHNDhYrVVUkdS3C/doRqF3xDiMkxBc7DkBsB/3548awN0WNLQxU18Gp3nVJ5LJyTOI4kZ3a6VRZNAk0PQE4zDS42CkSSsiaXvNgOKlP/SOf/mk36Bxs6GTgov/AFOk/wAwd6d5LgfFIgRHl5wDvXV3v4iwaPmMYupnO1aoVQ/Zs7sT3i/IptL0V4gxLNlpyTzJQk4y6B4/SpMVdQxNDGPaAOal+hfR7NQ5/KvLBKiCSizKQN0et8b6aN7ZLkKu2zW08tIWseCbjQ81u2LFcajBFl/SvL9XnJh3PpkUeTCj83Vzitqm2kvxVvROvFbh/wAp50KgWSWWNxavAysPEEqCPkcbKP8AV2eq1bQ/T2+irsd0LNmtz4+eIjxhcQp8bsTQ47wrZkJA8XDYx3zO/wAYi9n53iybm1g96KmkFnv7fNXabuHiw+7f92N6jpTBEYIjBEYIso47NrzWYYd8pX9ACP8AWmKupN5CrqkFogrj7P4AMqX75JHJ/NPVj4Ul/HE2mbaMKuq3XlKz/PZkSdbLfZdpJAf6LMzD/ZIxXyuxPJVpA3DEBy/la/klIjQEUQq2PDYbYt1RJfBFG8M/HZr+tX9jFgiksERgiMEWK+2v+HR/2df2kuK2s+cdS7X7OflXf1HyCz+8RVeve1gu420GfE5AdugQDhZGSNeLtN9R2g2PcclavZf/ABnl/wC8/ZSY3U34o97lW7b/ACL+z+4L6AxbL5+jBEYIo7jP8j/XJ+/BFI4IjBFRfaHlyJYZK7LKUJ81OoD4gufzcQ6wZAqwoHDE5vvL/lNOgklZyu4wv8w0Vfvxroz8RC2V4+EFQ2eh0Syr3LLIB6a2ofAUMaZxaQqRTOxRNPvLJTfRDtS5Rf8ARrmX/SlkXEyDRvUfNV1Tk93WPJX9veHkCf1AfvxKURKYIjBEYIjBFjZfUS32iWPqxLH7zinl+d3WVfw/ht6h5LROiUTfgCDkWEhH5zuVPyIOLSH5G9SpZ85HdZWccNpuoFbO8K15M6LXyOKyMf4g61cTH/CcRwWz4t1RIwRRmVbTmpkqg6Ryg+J7SMB+SFjv8sYIpPBEYIjBFivtr/h0f9nX9pLitrPnHUu1+zn5V39R8gqZwrhzzMQtUALJsAb+W9/87xF6VrBmof2lZLIWNZJYftz43ud2RAtlcHQ8O+L8KaAjUNj9YG/gdhXf3b93I48EwkGS1/ZuCRj3dJJpo0aHmTqbEnLS5Lsycpn2X/xnl/7z9k+N9N+KPe5Xe2/yMnZ/cF9A4tl8/RgiMEUXxVrmy0YqzI0jC99CI3aHjUjRD87BFKYIjBFUPaV+Ky/9o/8A0z4i1fydqmUP4vYoroFETmy3ckLA+rNHX3K2NVGMyVvr3fC0KEzkhaWZj3zSkenWNX3ViPMbyFSqcWib1KX9ngJzkpPJYyF8gTGf8RY/HEulNx1fVQK0Wcef0WiJ7zH0H7/34mKClMERgiMERgixmVSAwUWwJVR4tdAfE7YqHtvIRz9Vexuwwh3Aei1/I5YRRpGvuxqqD0UAD9WLdUSzDN5bqs91Y5JnIa9GlikAHkFYD4Yry21R2q1a/FS9llq2LBVSMEUdxfJu2iSHSJorKatlZTWqJiN1VqG4umVGptOkkXXDuKxynTukoFtC9CRe7dbIK3Y1qSprYnBE/wAERgixX21/w6P+zr+0lxW1nzjqXa/Zz8q7+o+QTHoiR1Job6zdfm/uPy+INVP8yr9rA/e3X5W6rD1ujpWB1G/2lI+Tbjyr/s7Y8g+ZebKJFWy3PyKbezD+M8v6v+zfFlTfihXm2vyMnZ/cF9A4tl8/RgiZ8Q4lHDWs9pvcRRqdz4Kg3PmeQG5IG+CJHhmVfU08wqRwFCXYjQWQl8ixJtiOZoWQinBFJYIjBFT/AGjt2IF/9wv8kZf98Yi1fydqm0P4nYlfZ5lAIZJe+R9IP9GO1r4P1h+OMqVto78VjWvxS24Ko8ZyhhzE0bfbZ181diykeQ3X1RsQqhmGQ81YUrw6IcslL+zhgcxP/RUD/CcSqQZKDWm71fsv7t+Nn57j7sS1CSmCIwRGCIwRZjwLLCTPgGtIzE0g89LyMleh0t8MQIm3nPK6s5nFtM0cbfVaNmc/FH+MkRPymC/rOJ6rFkknEzPK2YUqXaRZQL2BQroU1fIIqk99E9+KuR5EuI7irmKNpgwA6jzWrcI4nHmYxJGduRB2ZW71YdxHyIIIsEHFm1wcLhVDmlpsdU9x6sUYIm2dyMcwAkQNRtSean7StzVvMEHBEy/BMxD+JkEqf6OcnUOQpZgC1AWe2rkk+8MESkHGoywjlDQyMaVJQF1HfZHBKSGhdKxIHMDBFk/tr/h0f9nX9pLitrPnHUu1+zn5V39R8gqbwrijwNY3U81uviD3H5+hxBewOGasK6gbVAG9nDf6JTi/GGnoEBVBsLd71Vk7WfQDmcGRhiwodmtpiXE3Pkpf2Y/xnl/V/wBm+JVN+KFjtr8jJ2f3BblnOLRRtosvLQPVxgu9HkSo9xTy1NS+eLZfP03CZqb3iMsn2V0vMeR3Y3HH3ggCS+YYYInmR4bFDZjXtNWpySztXLU7Es1eZNYIneCIwRJZrMLGjO7BVUEsT3AYIBdZX0g42cxJ1slRooKxqxA0gm7Y/bahfcKAF0WasmlMjrDRXNPCIW3dqfdlavZzxKN8u8auh0SsAAwJOoLITz+05xMpr9GLquq7dKbFRXTyQHNgDuhSz6tJt+/44j1hzAUvZ4ycUp0CoPLp+wBY8Wkb9RP3Y3waDqCiVF8RvxKv4GJCjr3BEYIjBFQ+lftAEcpyuSCyT2QztvHFXO6rWV7wCADtd9nGiSdrMlPhoHyR9K7Jp05nkOA3nuuclm/SDPoqdSpJcad793lzP2it7eB3571wcQcV9VfUdGZnDL4WkXvplu5+ncqwqAcgB6Y1kk6rpmsa35RbqXSmiCNmB2I535Hxx6297Bap2ROYeltbid3buWn9DshxZmEiRCAGreVjGHAPJodLFviF946WF4nwRyNz0HBcRXupb4WOxnja1u3f2CyvmbzWhiJp5DQ7SwQtpAPLUyq7Ie/3123oDExVC5ljivTGualuMSAx5l6IN1RaYWTXpuN8EUiOHsK6uaVQPqsRID6lwX+TDBF512YT3kSXzjOhj6RuStefWfDBFzJnsvKDFLQ19kxzLp1+ICuKkH5NjBFWOlns3izdPFK8UirpUMTJHVk6dJOpRuaCsAL5HljTLA2TXVWVDtSaj+Fli05kH66+nJZX0g6IZzJWZorjH8rH24/UmgUHmwXEGSle3TNdTSbcpp8nnAeenfp32SHAejeazp/+niZl5dYezGO49s7GjzC2R4Yxjp3v5LbV7ZpafK+I8G5+OnryWn9E/ZeuXZZcxO7SAGlhZo1WxRHWCpGO53GjnyxOipmsN9SuWrtszVTTHYNad2vj9LK5Qz5bL3FEFBBsxxLqa25syIC253LEepxIVQujmZ292NYhv2pWBI8+rQkEerqfLBE2ybCej+ESurLqBjQxxMNt0kC2QQbFSGxuOWCJ1/keP7U//wCRP/8A0wRMp5xFIY0zEisqo1SIZYwHLBSz1q5oRvIO7xGCKqe0ODiclGKJJIkHKJi7ahvrMRAOrlSjXXPvxHqGPcLNVjs404f/AIzsPO1/G+R7Csjzk0jsetLFl2IbYr4jTQCn4DFa64yOS7ikhp2txw5333v4pBlB5i8Yg2UpzQ7JwurF0Z4iq/RNsWNqe47AafI7bfLnzzJLhmuer6Tonl7BZp4bja3jx49l7v0M4xFlp5Ou7KSFQJPqq+4pvAHVz5AkX44mUzwPhOpXOVcbnEuGgWpYmqAjBEYIjBFi+b6FZjLdXmcojSxSRoZY13kQgWdKkjWpaxsbF1Rq8RZae9yFZR17nBjH/pFr8t30vwtwVYj6OZ6eRiuUnDMSe1GyAWbrU4VdvMjEToJHHRdTDtKjpoQwyA9Vzmc+HmrXwb2TzN2s3KIl5lIx1khHhfuqfTXjeyj/AHHuVbU/aQnKBna76D69it3R/huVyzxfgeXU9Z7uZlay40o5EZ3ILRksANIPVtt34lsY1nyhc9UVU1QbyuJ8u7QK7YzUdQoE0E0xWEzJM6upRkUo2hEKuHK2vYBDKWPaI0jSCSLjhnAyhjMgQ6IwKF9ltZek2HYXYDlso2wRTuCKt8ZzNZmCRgQkUpjGxtmeGUkAfXs9Uor6xYYIu8txBtErTlX62YxQQ0tWq0YxtbkOshZjYpSdgMEXOSky5TKldcDZlA0aRs4UdgOQVH0Y51bKATQ5kDBE9jHb0DNsX7XZYRX2dOqgEUkDUtnu1L4jBF3Dl2dQUzTae4xrFW221ow8sEXs/D4wrPMzuFUltbsVIAs3GKQ/o4ImBzkkUUZaFIoZCqfRN2oesIVCV06T2mF1st/WAJwRNYMxOggklBl0uEMiLbqSeqkjlAG6q/b6xRR6sagtamIn3BYZIho0SHS7ItlRGsQkOihsTUdC6NkVdbgincEUJJwkucwZXcJI9lECnVGERdB7JampjS0e2QO7BFF5JwkD5p1VpWuZhGQs2u105ZyDTaRoiNmthYHPBF5xvg6TvCmfigl69jGrxK0bxMEeQL1mrVIhCMLGncLaEE6cXMa4WIW6ColgdijcQeXvNUnPezMSAtw/MLIKB6uUaXo3TBgKYNRo6QDV2cRH0YPyldBS/aN7cp235jI92nkqpnuieehNPlZwfFEMgHnqTUAfjiOaeRp0VwNrUM7C0vtfW+X8K28J6JZjORqc3G0ECduXUNLyFTqpVvUgJ3JYDTyGqwVkw0+d3LlamqEbsMTr2Ovrn7B4rWuFx6YYlPdGo+SjExVadYIjBEYIo/gh+iPlLMB6CaQAfIYIkc3KXzKwa2ReqMlKQDJ2gpAPMBLUmu+Rd62JEwy7ypMznVIIZDl5GC2zRskcqSFVW2ZHbRSjk7t5AiU6hVgAd+qCz64CwpgNeoIE2O4LRhBvoIHOxgirXSb2ppCzRZeF3kU0TKGjCmvsEaz6ELsbvEeWpbGbWzVxQbGlq29JiAb3nuHqQs94r03z+YJ15h0B+rEerA8rXtEflE4hOqpHcl0sGwqSLUYjz+gyVr9mfSDLSkZXORQtIT9FK6KS9/ybsRu/gx97lzA1S6efGMLtVQbZ2V93d0sQ+A/7T9Du7uC07/JMY/Fl4yOWh2Cj+7vqz8VOJSoVyYswnJkmA5BxofzOtQVJ8gi+uCJlGMsLWWMxlxp0T7puxala2jJZjZCsSaFjYYIuRwNjFHExAMWXSNJBuBICh16f6LRxsLwRIz5WY5aJ9LJP16uQvaZBLLpcEjZtETtvuAUVqOkYIrBAUU9UorQq0ANgu4A8PqnbywRKsoIIIsHYg4IqwcoihYBNLOkLqVhQBntCGSOWXkFUhSNZUtpGpnttRFKxQzG9IjgViSaGtzfeTsqN+mMESg4Up3keSQ9+pyAfWNdMf+zgiz72lccymWBy2Whg/CGHbYRp9CD51+MI5DuB1H6tx55xGLDVW+ytluq34n/INefIevBULhfTHPZc/R5mQj7Mh6xfSnvSPyaxCbUyN33611E+xKOX9OE/6cvDTwV24T7S4sxcWey28q9UZIASSG+roH0i78tBY3VDEuKqDzYjNc7XbCkp2mRrgWjjkfoe+54K4SZDrxqjzDzSJSKHKIYNfZeXQsasJhGzVrHkK1MTKVEveJcP0yZdNY7TCGJUXQFiQrM4YWdViFUsAAahQF4In/FsxIJYljMlESFlj6uyV01vJttuNiOeCLvi6EZOcFix6mTc0D7rc6AG3Ll3YIpTBEYIjBEYIo45eSJi0IVkYlmjJ00TuWRqI3NkqdiSTY3siQzZM2kPk5bU2rFogVNEWGWXUuxItd6JwRd5fJzadIMcCb7RDW1k3q1sAoJNk2jWSTeCJ3leHxxnUBbnYuxLORzrUbIW/qjYdwwRQ3TDofBxBO12JlFJKBZHkw+ul9x8TRBN41yRtkFipdHWy0j8cZ6xuKwrj/A58nKYp10tzUjdXH2lPePkR3gYq5YnRmxXd0G0IqxmJmRGo3j6jmo3GsGymuaHAtcLgrS+h/tRMSdVntUiqDpmA1PsLCuObXy1c+Wq92xYQ1QOT1yO0tguYTJT5jhvHVxHj1qS9n/SRM+ernyzPMAWbMobCg2QxkLB4j9UBCeRICgELuhm6S+WirNobONJhOMEO0tr/wAcCr5wTMdbAGLCRSWCvQqRAxCv4EMtbjZuY2IxuVauhweEe4GjA7oneNf0UIU/EYIhuHv3ZmYDwqI/e0ZP34IheHt9bMTN/q1+9UBwRH+R4j7wdweYkkd1P5jMV+7BF7xFupgcxgLoXalsKO9gg97SLOkc6rvwRUjp1xyLJRjq8u0kkqXHmyQVsg7iZW6zUB2go0iuRAG2qaXoxeysNnUBrJMGIADM8bchvUPxn2rs2WjTKgiZox1srDZGrcICO2bvtEaaqgb20y1QaLN18lY0OwnyvxSmzAd36urkePdxWZuxJJJJJJJJNkkmySTuSTvZ54riSTcrsY42xtDGCwCd8J4ZLmZVhgQu7dw7gObMeSqPE+IHMgYzjjc82C0VlZFSx45D1Deepbj0J6DQ5BQ7VJmCN5K2W/qxjuHnzPkKAtIoWxjJcHX7RlrHXfkBoNw+p5qyZvIxyUXXtDkwJVlvnpdSGW/I42qAmk2SlrTaTp9iZQD+moIoeaE+eCJCWL3B+CSjqwQvUyIii6sCpUJGw5gYIlIci7gIw6uEHUULl3ezqqRiTS3dqC2rYWBasRS+CIwRGCIwRGCIwRGCIwRGCKL6R8BhzsJimG3NWHvI3cynuP3HkbGMXNDhYrdBPJBIJIzYhYB0m6PTZGYxTCwbKSAdmRfEeBG1rzBI5ggmqmhMZ5LvdnbSjrGZZOGo9RyURjSrJT3QjgjZzMjLhisTDXPpJFotAihzJsKCeWq96rEqmDnOtfIKh20+CCLHgBe7IGwuOfZ5kL6JijCqFUAKoAAGwAGwAHcMWa4hd4IjBEYIjBEYIsA9pHR78CzAjW/waQmWFPqobOpQvIaSdiBycDxxX1Qc05HIrr9hOgnZZ7BjZvsLkbu0adyqmIS6ZSHA+DTZyZYYF1MdyTsqjvZj3KP+QskDG2KIyGwUKur46OPE/XcN5/jiVvnRHotDw+LRH2najJKR2nI/wqN6Xus8ySTaxxtYLBcBV1clVJ0kh+g5BT2M1GRgiMERgiMERgiMERgiMERgiMERgiMERgiMETHjHCIc1GYp0Dod6OxB+0pG6nnuPE+OPCARYrOOR8bg9hsRwWEe0XgEeQkKws7Db3yDz7tgMQ5KVgFwujotu1LzgeAeds/A28FpHse4THHklzAB63MC3JPIKSAqjuHM+JJ57ACRDG1jclU7SrJKmYl+7IAaeyr7jaq9GCIwRGCIwRGCKqe0rhEWYyUjSA6oAZEYbEEDl5qe8eneAcYSMD22KlUdVJTSiSPXTrBWMdAuEpnphHKWUE1aUD/tAj7sRI6ZjtVf1u3KiKwaBnyP1W/8A4Bl8lH1eXTSDuxO7MfFmO59OQ7gMTGtDRYLm555J345DcqTxktSMERgiMERgiMERgiMEX//2Q==" id="295" name="Google Shape;295;p9"/>
          <p:cNvSpPr/>
          <p:nvPr/>
        </p:nvSpPr>
        <p:spPr>
          <a:xfrm>
            <a:off x="155575" y="-144463"/>
            <a:ext cx="304800" cy="304801"/>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Georgia"/>
              <a:ea typeface="Georgia"/>
              <a:cs typeface="Georgia"/>
              <a:sym typeface="Georgia"/>
            </a:endParaRPr>
          </a:p>
        </p:txBody>
      </p:sp>
      <p:pic>
        <p:nvPicPr>
          <p:cNvPr descr="http://upload.wikimedia.org/wikipedia/commons/thumb/5/52/Coat_of_arms_of_Jamaica.svg/2000px-Coat_of_arms_of_Jamaica.svg.png" id="296" name="Google Shape;296;p9"/>
          <p:cNvPicPr preferRelativeResize="0"/>
          <p:nvPr/>
        </p:nvPicPr>
        <p:blipFill rotWithShape="1">
          <a:blip r:embed="rId4">
            <a:alphaModFix/>
          </a:blip>
          <a:srcRect b="0" l="0" r="0" t="0"/>
          <a:stretch/>
        </p:blipFill>
        <p:spPr>
          <a:xfrm>
            <a:off x="6553200" y="3962400"/>
            <a:ext cx="2181000" cy="2248611"/>
          </a:xfrm>
          <a:prstGeom prst="rect">
            <a:avLst/>
          </a:prstGeom>
          <a:noFill/>
          <a:ln>
            <a:noFill/>
          </a:ln>
        </p:spPr>
      </p:pic>
      <p:pic>
        <p:nvPicPr>
          <p:cNvPr descr="http://i.telegraph.co.uk/multimedia/archive/02823/slavery_2823530c.jpg" id="297" name="Google Shape;297;p9"/>
          <p:cNvPicPr preferRelativeResize="0"/>
          <p:nvPr/>
        </p:nvPicPr>
        <p:blipFill rotWithShape="1">
          <a:blip r:embed="rId5">
            <a:alphaModFix/>
          </a:blip>
          <a:srcRect b="0" l="0" r="0" t="0"/>
          <a:stretch/>
        </p:blipFill>
        <p:spPr>
          <a:xfrm>
            <a:off x="2590800" y="4343400"/>
            <a:ext cx="3276600" cy="2044314"/>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bčiansky">
  <a:themeElements>
    <a:clrScheme name="Vlastná 3">
      <a:dk1>
        <a:srgbClr val="000000"/>
      </a:dk1>
      <a:lt1>
        <a:srgbClr val="F0D67E"/>
      </a:lt1>
      <a:dk2>
        <a:srgbClr val="000000"/>
      </a:dk2>
      <a:lt2>
        <a:srgbClr val="FFFFFF"/>
      </a:lt2>
      <a:accent1>
        <a:srgbClr val="935409"/>
      </a:accent1>
      <a:accent2>
        <a:srgbClr val="F3A447"/>
      </a:accent2>
      <a:accent3>
        <a:srgbClr val="E7BC29"/>
      </a:accent3>
      <a:accent4>
        <a:srgbClr val="D092A7"/>
      </a:accent4>
      <a:accent5>
        <a:srgbClr val="9C85C0"/>
      </a:accent5>
      <a:accent6>
        <a:srgbClr val="809EC2"/>
      </a:accent6>
      <a:hlink>
        <a:srgbClr val="8E58B6"/>
      </a:hlink>
      <a:folHlink>
        <a:srgbClr val="7F6F6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Motív Offic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2015-03-08T11:45:34Z</dcterms:created>
  <dc:creator>Martina</dc:creator>
</cp:coreProperties>
</file>