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8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9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BFC14A-91E8-4891-9584-C07C379F858D}" type="doc">
      <dgm:prSet loTypeId="urn:microsoft.com/office/officeart/2005/8/layout/default" loCatId="list" qsTypeId="urn:microsoft.com/office/officeart/2005/8/quickstyle/simple4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428D75D5-1648-4BF1-8DA4-5ABE53CB56D6}">
      <dgm:prSet/>
      <dgm:spPr/>
      <dgm:t>
        <a:bodyPr/>
        <a:lstStyle/>
        <a:p>
          <a:r>
            <a:rPr lang="sk-SK"/>
            <a:t>Protestants </a:t>
          </a:r>
          <a:endParaRPr lang="en-US"/>
        </a:p>
      </dgm:t>
    </dgm:pt>
    <dgm:pt modelId="{AB6D6A0A-D45D-4A3F-879D-7AE896D48042}" type="parTrans" cxnId="{49FD9CA8-9333-4712-B7BF-19667BD03379}">
      <dgm:prSet/>
      <dgm:spPr/>
      <dgm:t>
        <a:bodyPr/>
        <a:lstStyle/>
        <a:p>
          <a:endParaRPr lang="en-US"/>
        </a:p>
      </dgm:t>
    </dgm:pt>
    <dgm:pt modelId="{D36BF46A-B176-49F0-BF6A-0CD0A8B23E22}" type="sibTrans" cxnId="{49FD9CA8-9333-4712-B7BF-19667BD03379}">
      <dgm:prSet/>
      <dgm:spPr/>
      <dgm:t>
        <a:bodyPr/>
        <a:lstStyle/>
        <a:p>
          <a:endParaRPr lang="en-US"/>
        </a:p>
      </dgm:t>
    </dgm:pt>
    <dgm:pt modelId="{7216FD1B-0EB7-455C-BB35-014983D98C2F}">
      <dgm:prSet/>
      <dgm:spPr/>
      <dgm:t>
        <a:bodyPr/>
        <a:lstStyle/>
        <a:p>
          <a:r>
            <a:rPr lang="sk-SK"/>
            <a:t>Church of England</a:t>
          </a:r>
          <a:endParaRPr lang="en-US"/>
        </a:p>
      </dgm:t>
    </dgm:pt>
    <dgm:pt modelId="{AEC8837E-CEF5-4174-8EB0-FA4B2D68921B}" type="parTrans" cxnId="{F47D8006-33D9-45A1-B201-BE35C163DD4C}">
      <dgm:prSet/>
      <dgm:spPr/>
      <dgm:t>
        <a:bodyPr/>
        <a:lstStyle/>
        <a:p>
          <a:endParaRPr lang="en-US"/>
        </a:p>
      </dgm:t>
    </dgm:pt>
    <dgm:pt modelId="{56C7A66B-9E91-4FDE-AB58-CD604FEB6E7D}" type="sibTrans" cxnId="{F47D8006-33D9-45A1-B201-BE35C163DD4C}">
      <dgm:prSet/>
      <dgm:spPr/>
      <dgm:t>
        <a:bodyPr/>
        <a:lstStyle/>
        <a:p>
          <a:endParaRPr lang="en-US"/>
        </a:p>
      </dgm:t>
    </dgm:pt>
    <dgm:pt modelId="{5CD1DB4A-8D08-4B69-86B7-9BF9E8FCF2C2}">
      <dgm:prSet/>
      <dgm:spPr/>
      <dgm:t>
        <a:bodyPr/>
        <a:lstStyle/>
        <a:p>
          <a:r>
            <a:rPr lang="sk-SK"/>
            <a:t>English Reformation</a:t>
          </a:r>
          <a:endParaRPr lang="en-US"/>
        </a:p>
      </dgm:t>
    </dgm:pt>
    <dgm:pt modelId="{85158828-B62B-42D1-A51B-B6CED303161D}" type="parTrans" cxnId="{ED953373-B985-4827-B715-88A9348B2FA4}">
      <dgm:prSet/>
      <dgm:spPr/>
      <dgm:t>
        <a:bodyPr/>
        <a:lstStyle/>
        <a:p>
          <a:endParaRPr lang="en-US"/>
        </a:p>
      </dgm:t>
    </dgm:pt>
    <dgm:pt modelId="{326A555E-DC63-4DDF-A41F-0EC192FA41A5}" type="sibTrans" cxnId="{ED953373-B985-4827-B715-88A9348B2FA4}">
      <dgm:prSet/>
      <dgm:spPr/>
      <dgm:t>
        <a:bodyPr/>
        <a:lstStyle/>
        <a:p>
          <a:endParaRPr lang="en-US"/>
        </a:p>
      </dgm:t>
    </dgm:pt>
    <dgm:pt modelId="{7111226F-0B46-4044-A678-199FFFB0D25E}">
      <dgm:prSet/>
      <dgm:spPr/>
      <dgm:t>
        <a:bodyPr/>
        <a:lstStyle/>
        <a:p>
          <a:r>
            <a:rPr lang="sk-SK"/>
            <a:t>New England</a:t>
          </a:r>
          <a:endParaRPr lang="en-US"/>
        </a:p>
      </dgm:t>
    </dgm:pt>
    <dgm:pt modelId="{0D3BD4D4-3CE4-4396-A7AA-07FD6FA89F56}" type="parTrans" cxnId="{0F70FF23-A22D-4062-8040-338E425D6CCC}">
      <dgm:prSet/>
      <dgm:spPr/>
      <dgm:t>
        <a:bodyPr/>
        <a:lstStyle/>
        <a:p>
          <a:endParaRPr lang="en-US"/>
        </a:p>
      </dgm:t>
    </dgm:pt>
    <dgm:pt modelId="{2B118D1E-4AB1-4BED-B6C8-0C253EF1070B}" type="sibTrans" cxnId="{0F70FF23-A22D-4062-8040-338E425D6CCC}">
      <dgm:prSet/>
      <dgm:spPr/>
      <dgm:t>
        <a:bodyPr/>
        <a:lstStyle/>
        <a:p>
          <a:endParaRPr lang="en-US"/>
        </a:p>
      </dgm:t>
    </dgm:pt>
    <dgm:pt modelId="{E269F097-28E9-4F78-B7AA-963AB7D2F038}">
      <dgm:prSet/>
      <dgm:spPr/>
      <dgm:t>
        <a:bodyPr/>
        <a:lstStyle/>
        <a:p>
          <a:r>
            <a:rPr lang="sk-SK"/>
            <a:t>Migration of entire families</a:t>
          </a:r>
          <a:endParaRPr lang="en-US"/>
        </a:p>
      </dgm:t>
    </dgm:pt>
    <dgm:pt modelId="{D0DFD563-B215-412E-A242-6C06AB1BEEF8}" type="parTrans" cxnId="{4D5DEB2A-A56E-4891-8EC0-7618E33C0BB0}">
      <dgm:prSet/>
      <dgm:spPr/>
      <dgm:t>
        <a:bodyPr/>
        <a:lstStyle/>
        <a:p>
          <a:endParaRPr lang="en-US"/>
        </a:p>
      </dgm:t>
    </dgm:pt>
    <dgm:pt modelId="{4C6228F8-4DB9-465C-AFD2-D202A210BBFF}" type="sibTrans" cxnId="{4D5DEB2A-A56E-4891-8EC0-7618E33C0BB0}">
      <dgm:prSet/>
      <dgm:spPr/>
      <dgm:t>
        <a:bodyPr/>
        <a:lstStyle/>
        <a:p>
          <a:endParaRPr lang="en-US"/>
        </a:p>
      </dgm:t>
    </dgm:pt>
    <dgm:pt modelId="{D102267A-4284-4B8B-AEBB-F3EB796983D3}">
      <dgm:prSet/>
      <dgm:spPr/>
      <dgm:t>
        <a:bodyPr/>
        <a:lstStyle/>
        <a:p>
          <a:r>
            <a:rPr lang="sk-SK"/>
            <a:t>Massachusetts Bay Colony</a:t>
          </a:r>
          <a:endParaRPr lang="en-US"/>
        </a:p>
      </dgm:t>
    </dgm:pt>
    <dgm:pt modelId="{362C31F7-C5C7-4557-9AE9-C95B4FDDA82C}" type="parTrans" cxnId="{F8EE6CF9-F0A9-4019-8113-A230696CE420}">
      <dgm:prSet/>
      <dgm:spPr/>
      <dgm:t>
        <a:bodyPr/>
        <a:lstStyle/>
        <a:p>
          <a:endParaRPr lang="en-US"/>
        </a:p>
      </dgm:t>
    </dgm:pt>
    <dgm:pt modelId="{F592694F-0D20-4195-9977-6B7541E08071}" type="sibTrans" cxnId="{F8EE6CF9-F0A9-4019-8113-A230696CE420}">
      <dgm:prSet/>
      <dgm:spPr/>
      <dgm:t>
        <a:bodyPr/>
        <a:lstStyle/>
        <a:p>
          <a:endParaRPr lang="en-US"/>
        </a:p>
      </dgm:t>
    </dgm:pt>
    <dgm:pt modelId="{235FADED-56B2-49DD-B84C-32CBC054EFCF}">
      <dgm:prSet/>
      <dgm:spPr/>
      <dgm:t>
        <a:bodyPr/>
        <a:lstStyle/>
        <a:p>
          <a:r>
            <a:rPr lang="sk-SK"/>
            <a:t>Sermons</a:t>
          </a:r>
          <a:endParaRPr lang="en-US"/>
        </a:p>
      </dgm:t>
    </dgm:pt>
    <dgm:pt modelId="{C6FFB3F8-E780-47E9-9F65-CA87EEAA3F62}" type="parTrans" cxnId="{42B2DC19-5B91-430A-87D6-84B5F96F008C}">
      <dgm:prSet/>
      <dgm:spPr/>
      <dgm:t>
        <a:bodyPr/>
        <a:lstStyle/>
        <a:p>
          <a:endParaRPr lang="en-US"/>
        </a:p>
      </dgm:t>
    </dgm:pt>
    <dgm:pt modelId="{18A5CFFA-043B-415A-B13A-C86DB6A7FD35}" type="sibTrans" cxnId="{42B2DC19-5B91-430A-87D6-84B5F96F008C}">
      <dgm:prSet/>
      <dgm:spPr/>
      <dgm:t>
        <a:bodyPr/>
        <a:lstStyle/>
        <a:p>
          <a:endParaRPr lang="en-US"/>
        </a:p>
      </dgm:t>
    </dgm:pt>
    <dgm:pt modelId="{97A57D02-E18F-4B8F-9726-A9208992A540}">
      <dgm:prSet/>
      <dgm:spPr/>
      <dgm:t>
        <a:bodyPr/>
        <a:lstStyle/>
        <a:p>
          <a:r>
            <a:rPr lang="sk-SK"/>
            <a:t>Bible </a:t>
          </a:r>
          <a:endParaRPr lang="en-US"/>
        </a:p>
      </dgm:t>
    </dgm:pt>
    <dgm:pt modelId="{833C3B30-73EE-4EAF-BC5B-8C1CD95A69A1}" type="parTrans" cxnId="{E15053CF-9E82-4DD8-90B2-9F3DB6D2E74E}">
      <dgm:prSet/>
      <dgm:spPr/>
      <dgm:t>
        <a:bodyPr/>
        <a:lstStyle/>
        <a:p>
          <a:endParaRPr lang="en-US"/>
        </a:p>
      </dgm:t>
    </dgm:pt>
    <dgm:pt modelId="{8AA4896A-20BB-481F-B86B-28097F20EC54}" type="sibTrans" cxnId="{E15053CF-9E82-4DD8-90B2-9F3DB6D2E74E}">
      <dgm:prSet/>
      <dgm:spPr/>
      <dgm:t>
        <a:bodyPr/>
        <a:lstStyle/>
        <a:p>
          <a:endParaRPr lang="en-US"/>
        </a:p>
      </dgm:t>
    </dgm:pt>
    <dgm:pt modelId="{01594461-0A74-4206-A759-607FD0156353}" type="pres">
      <dgm:prSet presAssocID="{E0BFC14A-91E8-4891-9584-C07C379F858D}" presName="diagram" presStyleCnt="0">
        <dgm:presLayoutVars>
          <dgm:dir/>
          <dgm:resizeHandles val="exact"/>
        </dgm:presLayoutVars>
      </dgm:prSet>
      <dgm:spPr/>
    </dgm:pt>
    <dgm:pt modelId="{04AE8918-E781-426C-8F48-02441FDF9AB9}" type="pres">
      <dgm:prSet presAssocID="{428D75D5-1648-4BF1-8DA4-5ABE53CB56D6}" presName="node" presStyleLbl="node1" presStyleIdx="0" presStyleCnt="8">
        <dgm:presLayoutVars>
          <dgm:bulletEnabled val="1"/>
        </dgm:presLayoutVars>
      </dgm:prSet>
      <dgm:spPr/>
    </dgm:pt>
    <dgm:pt modelId="{D9B84434-C99A-4179-87ED-4555AAD404C3}" type="pres">
      <dgm:prSet presAssocID="{D36BF46A-B176-49F0-BF6A-0CD0A8B23E22}" presName="sibTrans" presStyleCnt="0"/>
      <dgm:spPr/>
    </dgm:pt>
    <dgm:pt modelId="{786FC15E-7831-4692-B019-805D321A4427}" type="pres">
      <dgm:prSet presAssocID="{7216FD1B-0EB7-455C-BB35-014983D98C2F}" presName="node" presStyleLbl="node1" presStyleIdx="1" presStyleCnt="8">
        <dgm:presLayoutVars>
          <dgm:bulletEnabled val="1"/>
        </dgm:presLayoutVars>
      </dgm:prSet>
      <dgm:spPr/>
    </dgm:pt>
    <dgm:pt modelId="{E4F84141-9072-40A0-B816-C7F73F857E65}" type="pres">
      <dgm:prSet presAssocID="{56C7A66B-9E91-4FDE-AB58-CD604FEB6E7D}" presName="sibTrans" presStyleCnt="0"/>
      <dgm:spPr/>
    </dgm:pt>
    <dgm:pt modelId="{9104752E-7C33-463F-8150-18B2192E8529}" type="pres">
      <dgm:prSet presAssocID="{5CD1DB4A-8D08-4B69-86B7-9BF9E8FCF2C2}" presName="node" presStyleLbl="node1" presStyleIdx="2" presStyleCnt="8">
        <dgm:presLayoutVars>
          <dgm:bulletEnabled val="1"/>
        </dgm:presLayoutVars>
      </dgm:prSet>
      <dgm:spPr/>
    </dgm:pt>
    <dgm:pt modelId="{DB707420-2A9F-4DD8-A4F7-3C305DA19FBA}" type="pres">
      <dgm:prSet presAssocID="{326A555E-DC63-4DDF-A41F-0EC192FA41A5}" presName="sibTrans" presStyleCnt="0"/>
      <dgm:spPr/>
    </dgm:pt>
    <dgm:pt modelId="{8F81B27F-AD89-47E6-AEB0-85E371916EFD}" type="pres">
      <dgm:prSet presAssocID="{7111226F-0B46-4044-A678-199FFFB0D25E}" presName="node" presStyleLbl="node1" presStyleIdx="3" presStyleCnt="8">
        <dgm:presLayoutVars>
          <dgm:bulletEnabled val="1"/>
        </dgm:presLayoutVars>
      </dgm:prSet>
      <dgm:spPr/>
    </dgm:pt>
    <dgm:pt modelId="{BB1B5C88-FC9C-4054-80BE-3B7B296D3037}" type="pres">
      <dgm:prSet presAssocID="{2B118D1E-4AB1-4BED-B6C8-0C253EF1070B}" presName="sibTrans" presStyleCnt="0"/>
      <dgm:spPr/>
    </dgm:pt>
    <dgm:pt modelId="{3C26F465-E324-4D7C-A6C2-B6E1BEA2DD4F}" type="pres">
      <dgm:prSet presAssocID="{E269F097-28E9-4F78-B7AA-963AB7D2F038}" presName="node" presStyleLbl="node1" presStyleIdx="4" presStyleCnt="8">
        <dgm:presLayoutVars>
          <dgm:bulletEnabled val="1"/>
        </dgm:presLayoutVars>
      </dgm:prSet>
      <dgm:spPr/>
    </dgm:pt>
    <dgm:pt modelId="{7F981FE3-B3B1-412B-B908-281AF65CFD96}" type="pres">
      <dgm:prSet presAssocID="{4C6228F8-4DB9-465C-AFD2-D202A210BBFF}" presName="sibTrans" presStyleCnt="0"/>
      <dgm:spPr/>
    </dgm:pt>
    <dgm:pt modelId="{C0DA8E00-01D5-4B60-98ED-C8CF40C397AE}" type="pres">
      <dgm:prSet presAssocID="{D102267A-4284-4B8B-AEBB-F3EB796983D3}" presName="node" presStyleLbl="node1" presStyleIdx="5" presStyleCnt="8">
        <dgm:presLayoutVars>
          <dgm:bulletEnabled val="1"/>
        </dgm:presLayoutVars>
      </dgm:prSet>
      <dgm:spPr/>
    </dgm:pt>
    <dgm:pt modelId="{9614A41B-3A6E-4F69-80FB-5D521C8424E0}" type="pres">
      <dgm:prSet presAssocID="{F592694F-0D20-4195-9977-6B7541E08071}" presName="sibTrans" presStyleCnt="0"/>
      <dgm:spPr/>
    </dgm:pt>
    <dgm:pt modelId="{0F51D8BD-1E90-46D2-8343-06A46444BEA6}" type="pres">
      <dgm:prSet presAssocID="{235FADED-56B2-49DD-B84C-32CBC054EFCF}" presName="node" presStyleLbl="node1" presStyleIdx="6" presStyleCnt="8">
        <dgm:presLayoutVars>
          <dgm:bulletEnabled val="1"/>
        </dgm:presLayoutVars>
      </dgm:prSet>
      <dgm:spPr/>
    </dgm:pt>
    <dgm:pt modelId="{8CEB5BB8-BB58-4954-A18F-492DE2F6CA96}" type="pres">
      <dgm:prSet presAssocID="{18A5CFFA-043B-415A-B13A-C86DB6A7FD35}" presName="sibTrans" presStyleCnt="0"/>
      <dgm:spPr/>
    </dgm:pt>
    <dgm:pt modelId="{0DFD2E08-83BA-4459-90A4-B04636C2F26E}" type="pres">
      <dgm:prSet presAssocID="{97A57D02-E18F-4B8F-9726-A9208992A540}" presName="node" presStyleLbl="node1" presStyleIdx="7" presStyleCnt="8">
        <dgm:presLayoutVars>
          <dgm:bulletEnabled val="1"/>
        </dgm:presLayoutVars>
      </dgm:prSet>
      <dgm:spPr/>
    </dgm:pt>
  </dgm:ptLst>
  <dgm:cxnLst>
    <dgm:cxn modelId="{F47D8006-33D9-45A1-B201-BE35C163DD4C}" srcId="{E0BFC14A-91E8-4891-9584-C07C379F858D}" destId="{7216FD1B-0EB7-455C-BB35-014983D98C2F}" srcOrd="1" destOrd="0" parTransId="{AEC8837E-CEF5-4174-8EB0-FA4B2D68921B}" sibTransId="{56C7A66B-9E91-4FDE-AB58-CD604FEB6E7D}"/>
    <dgm:cxn modelId="{67BF4E0E-F25E-4B8D-91B2-103B49CE0781}" type="presOf" srcId="{E0BFC14A-91E8-4891-9584-C07C379F858D}" destId="{01594461-0A74-4206-A759-607FD0156353}" srcOrd="0" destOrd="0" presId="urn:microsoft.com/office/officeart/2005/8/layout/default"/>
    <dgm:cxn modelId="{1CE01A16-5478-46C5-85CC-D9EBA3BA9013}" type="presOf" srcId="{235FADED-56B2-49DD-B84C-32CBC054EFCF}" destId="{0F51D8BD-1E90-46D2-8343-06A46444BEA6}" srcOrd="0" destOrd="0" presId="urn:microsoft.com/office/officeart/2005/8/layout/default"/>
    <dgm:cxn modelId="{42B2DC19-5B91-430A-87D6-84B5F96F008C}" srcId="{E0BFC14A-91E8-4891-9584-C07C379F858D}" destId="{235FADED-56B2-49DD-B84C-32CBC054EFCF}" srcOrd="6" destOrd="0" parTransId="{C6FFB3F8-E780-47E9-9F65-CA87EEAA3F62}" sibTransId="{18A5CFFA-043B-415A-B13A-C86DB6A7FD35}"/>
    <dgm:cxn modelId="{DEF42D1D-390D-40AD-BF4E-1AD060FC9390}" type="presOf" srcId="{D102267A-4284-4B8B-AEBB-F3EB796983D3}" destId="{C0DA8E00-01D5-4B60-98ED-C8CF40C397AE}" srcOrd="0" destOrd="0" presId="urn:microsoft.com/office/officeart/2005/8/layout/default"/>
    <dgm:cxn modelId="{0F70FF23-A22D-4062-8040-338E425D6CCC}" srcId="{E0BFC14A-91E8-4891-9584-C07C379F858D}" destId="{7111226F-0B46-4044-A678-199FFFB0D25E}" srcOrd="3" destOrd="0" parTransId="{0D3BD4D4-3CE4-4396-A7AA-07FD6FA89F56}" sibTransId="{2B118D1E-4AB1-4BED-B6C8-0C253EF1070B}"/>
    <dgm:cxn modelId="{4D5DEB2A-A56E-4891-8EC0-7618E33C0BB0}" srcId="{E0BFC14A-91E8-4891-9584-C07C379F858D}" destId="{E269F097-28E9-4F78-B7AA-963AB7D2F038}" srcOrd="4" destOrd="0" parTransId="{D0DFD563-B215-412E-A242-6C06AB1BEEF8}" sibTransId="{4C6228F8-4DB9-465C-AFD2-D202A210BBFF}"/>
    <dgm:cxn modelId="{26D61A33-AF31-4037-A70C-FD79A9D91964}" type="presOf" srcId="{5CD1DB4A-8D08-4B69-86B7-9BF9E8FCF2C2}" destId="{9104752E-7C33-463F-8150-18B2192E8529}" srcOrd="0" destOrd="0" presId="urn:microsoft.com/office/officeart/2005/8/layout/default"/>
    <dgm:cxn modelId="{ED953373-B985-4827-B715-88A9348B2FA4}" srcId="{E0BFC14A-91E8-4891-9584-C07C379F858D}" destId="{5CD1DB4A-8D08-4B69-86B7-9BF9E8FCF2C2}" srcOrd="2" destOrd="0" parTransId="{85158828-B62B-42D1-A51B-B6CED303161D}" sibTransId="{326A555E-DC63-4DDF-A41F-0EC192FA41A5}"/>
    <dgm:cxn modelId="{9663AA88-E5F9-4CB2-9A6C-BE6E3B18A78E}" type="presOf" srcId="{E269F097-28E9-4F78-B7AA-963AB7D2F038}" destId="{3C26F465-E324-4D7C-A6C2-B6E1BEA2DD4F}" srcOrd="0" destOrd="0" presId="urn:microsoft.com/office/officeart/2005/8/layout/default"/>
    <dgm:cxn modelId="{0B1BC589-404A-4A03-B5ED-BDA90975C10F}" type="presOf" srcId="{7111226F-0B46-4044-A678-199FFFB0D25E}" destId="{8F81B27F-AD89-47E6-AEB0-85E371916EFD}" srcOrd="0" destOrd="0" presId="urn:microsoft.com/office/officeart/2005/8/layout/default"/>
    <dgm:cxn modelId="{49FD9CA8-9333-4712-B7BF-19667BD03379}" srcId="{E0BFC14A-91E8-4891-9584-C07C379F858D}" destId="{428D75D5-1648-4BF1-8DA4-5ABE53CB56D6}" srcOrd="0" destOrd="0" parTransId="{AB6D6A0A-D45D-4A3F-879D-7AE896D48042}" sibTransId="{D36BF46A-B176-49F0-BF6A-0CD0A8B23E22}"/>
    <dgm:cxn modelId="{D64204AB-7E26-4414-914F-AA6243DF7417}" type="presOf" srcId="{7216FD1B-0EB7-455C-BB35-014983D98C2F}" destId="{786FC15E-7831-4692-B019-805D321A4427}" srcOrd="0" destOrd="0" presId="urn:microsoft.com/office/officeart/2005/8/layout/default"/>
    <dgm:cxn modelId="{E15053CF-9E82-4DD8-90B2-9F3DB6D2E74E}" srcId="{E0BFC14A-91E8-4891-9584-C07C379F858D}" destId="{97A57D02-E18F-4B8F-9726-A9208992A540}" srcOrd="7" destOrd="0" parTransId="{833C3B30-73EE-4EAF-BC5B-8C1CD95A69A1}" sibTransId="{8AA4896A-20BB-481F-B86B-28097F20EC54}"/>
    <dgm:cxn modelId="{748DA2D5-8C98-418D-9689-06408EBE33CD}" type="presOf" srcId="{97A57D02-E18F-4B8F-9726-A9208992A540}" destId="{0DFD2E08-83BA-4459-90A4-B04636C2F26E}" srcOrd="0" destOrd="0" presId="urn:microsoft.com/office/officeart/2005/8/layout/default"/>
    <dgm:cxn modelId="{F8EE6CF9-F0A9-4019-8113-A230696CE420}" srcId="{E0BFC14A-91E8-4891-9584-C07C379F858D}" destId="{D102267A-4284-4B8B-AEBB-F3EB796983D3}" srcOrd="5" destOrd="0" parTransId="{362C31F7-C5C7-4557-9AE9-C95B4FDDA82C}" sibTransId="{F592694F-0D20-4195-9977-6B7541E08071}"/>
    <dgm:cxn modelId="{422E79FA-B440-408F-8862-69238C9A3E96}" type="presOf" srcId="{428D75D5-1648-4BF1-8DA4-5ABE53CB56D6}" destId="{04AE8918-E781-426C-8F48-02441FDF9AB9}" srcOrd="0" destOrd="0" presId="urn:microsoft.com/office/officeart/2005/8/layout/default"/>
    <dgm:cxn modelId="{60712EE2-A3C1-43A3-B250-C65DFC928C56}" type="presParOf" srcId="{01594461-0A74-4206-A759-607FD0156353}" destId="{04AE8918-E781-426C-8F48-02441FDF9AB9}" srcOrd="0" destOrd="0" presId="urn:microsoft.com/office/officeart/2005/8/layout/default"/>
    <dgm:cxn modelId="{23733E6E-F2EA-4244-86BF-0765D8A688B2}" type="presParOf" srcId="{01594461-0A74-4206-A759-607FD0156353}" destId="{D9B84434-C99A-4179-87ED-4555AAD404C3}" srcOrd="1" destOrd="0" presId="urn:microsoft.com/office/officeart/2005/8/layout/default"/>
    <dgm:cxn modelId="{3F546271-BC56-4A76-8135-B565817DD3C1}" type="presParOf" srcId="{01594461-0A74-4206-A759-607FD0156353}" destId="{786FC15E-7831-4692-B019-805D321A4427}" srcOrd="2" destOrd="0" presId="urn:microsoft.com/office/officeart/2005/8/layout/default"/>
    <dgm:cxn modelId="{F4AD2711-E6B3-476B-BF94-E82FC2097F23}" type="presParOf" srcId="{01594461-0A74-4206-A759-607FD0156353}" destId="{E4F84141-9072-40A0-B816-C7F73F857E65}" srcOrd="3" destOrd="0" presId="urn:microsoft.com/office/officeart/2005/8/layout/default"/>
    <dgm:cxn modelId="{E11456ED-7F51-477C-8EDD-1301399907D3}" type="presParOf" srcId="{01594461-0A74-4206-A759-607FD0156353}" destId="{9104752E-7C33-463F-8150-18B2192E8529}" srcOrd="4" destOrd="0" presId="urn:microsoft.com/office/officeart/2005/8/layout/default"/>
    <dgm:cxn modelId="{7FB590E6-F17B-405C-B102-8E4849D4D0FB}" type="presParOf" srcId="{01594461-0A74-4206-A759-607FD0156353}" destId="{DB707420-2A9F-4DD8-A4F7-3C305DA19FBA}" srcOrd="5" destOrd="0" presId="urn:microsoft.com/office/officeart/2005/8/layout/default"/>
    <dgm:cxn modelId="{C27AFCA1-54B7-4158-8E7A-0C9283B3DF54}" type="presParOf" srcId="{01594461-0A74-4206-A759-607FD0156353}" destId="{8F81B27F-AD89-47E6-AEB0-85E371916EFD}" srcOrd="6" destOrd="0" presId="urn:microsoft.com/office/officeart/2005/8/layout/default"/>
    <dgm:cxn modelId="{0BF9E02B-DAB4-4002-B646-B60DBE184497}" type="presParOf" srcId="{01594461-0A74-4206-A759-607FD0156353}" destId="{BB1B5C88-FC9C-4054-80BE-3B7B296D3037}" srcOrd="7" destOrd="0" presId="urn:microsoft.com/office/officeart/2005/8/layout/default"/>
    <dgm:cxn modelId="{1A64B761-32C2-4901-B44A-29767EE44C61}" type="presParOf" srcId="{01594461-0A74-4206-A759-607FD0156353}" destId="{3C26F465-E324-4D7C-A6C2-B6E1BEA2DD4F}" srcOrd="8" destOrd="0" presId="urn:microsoft.com/office/officeart/2005/8/layout/default"/>
    <dgm:cxn modelId="{E369D8A8-9857-4E8F-80EB-7C397F4C7DD1}" type="presParOf" srcId="{01594461-0A74-4206-A759-607FD0156353}" destId="{7F981FE3-B3B1-412B-B908-281AF65CFD96}" srcOrd="9" destOrd="0" presId="urn:microsoft.com/office/officeart/2005/8/layout/default"/>
    <dgm:cxn modelId="{28901FC7-1A23-4973-8900-0547DAE42772}" type="presParOf" srcId="{01594461-0A74-4206-A759-607FD0156353}" destId="{C0DA8E00-01D5-4B60-98ED-C8CF40C397AE}" srcOrd="10" destOrd="0" presId="urn:microsoft.com/office/officeart/2005/8/layout/default"/>
    <dgm:cxn modelId="{3878526C-7B0E-42C6-89DD-B3248664B00E}" type="presParOf" srcId="{01594461-0A74-4206-A759-607FD0156353}" destId="{9614A41B-3A6E-4F69-80FB-5D521C8424E0}" srcOrd="11" destOrd="0" presId="urn:microsoft.com/office/officeart/2005/8/layout/default"/>
    <dgm:cxn modelId="{AD13084E-E82F-4383-9BD7-076BED8AF83D}" type="presParOf" srcId="{01594461-0A74-4206-A759-607FD0156353}" destId="{0F51D8BD-1E90-46D2-8343-06A46444BEA6}" srcOrd="12" destOrd="0" presId="urn:microsoft.com/office/officeart/2005/8/layout/default"/>
    <dgm:cxn modelId="{3A0CA96C-DECD-4196-B97E-3AE91F532749}" type="presParOf" srcId="{01594461-0A74-4206-A759-607FD0156353}" destId="{8CEB5BB8-BB58-4954-A18F-492DE2F6CA96}" srcOrd="13" destOrd="0" presId="urn:microsoft.com/office/officeart/2005/8/layout/default"/>
    <dgm:cxn modelId="{5ECFBF0C-5059-4930-8D95-1CFD3F35C749}" type="presParOf" srcId="{01594461-0A74-4206-A759-607FD0156353}" destId="{0DFD2E08-83BA-4459-90A4-B04636C2F26E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AE8918-E781-426C-8F48-02441FDF9AB9}">
      <dsp:nvSpPr>
        <dsp:cNvPr id="0" name=""/>
        <dsp:cNvSpPr/>
      </dsp:nvSpPr>
      <dsp:spPr>
        <a:xfrm>
          <a:off x="472" y="323088"/>
          <a:ext cx="1843475" cy="1106085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2000" kern="1200"/>
            <a:t>Protestants </a:t>
          </a:r>
          <a:endParaRPr lang="en-US" sz="2000" kern="1200"/>
        </a:p>
      </dsp:txBody>
      <dsp:txXfrm>
        <a:off x="472" y="323088"/>
        <a:ext cx="1843475" cy="1106085"/>
      </dsp:txXfrm>
    </dsp:sp>
    <dsp:sp modelId="{786FC15E-7831-4692-B019-805D321A4427}">
      <dsp:nvSpPr>
        <dsp:cNvPr id="0" name=""/>
        <dsp:cNvSpPr/>
      </dsp:nvSpPr>
      <dsp:spPr>
        <a:xfrm>
          <a:off x="2028295" y="323088"/>
          <a:ext cx="1843475" cy="1106085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2000" kern="1200"/>
            <a:t>Church of England</a:t>
          </a:r>
          <a:endParaRPr lang="en-US" sz="2000" kern="1200"/>
        </a:p>
      </dsp:txBody>
      <dsp:txXfrm>
        <a:off x="2028295" y="323088"/>
        <a:ext cx="1843475" cy="1106085"/>
      </dsp:txXfrm>
    </dsp:sp>
    <dsp:sp modelId="{9104752E-7C33-463F-8150-18B2192E8529}">
      <dsp:nvSpPr>
        <dsp:cNvPr id="0" name=""/>
        <dsp:cNvSpPr/>
      </dsp:nvSpPr>
      <dsp:spPr>
        <a:xfrm>
          <a:off x="472" y="1613521"/>
          <a:ext cx="1843475" cy="1106085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2000" kern="1200"/>
            <a:t>English Reformation</a:t>
          </a:r>
          <a:endParaRPr lang="en-US" sz="2000" kern="1200"/>
        </a:p>
      </dsp:txBody>
      <dsp:txXfrm>
        <a:off x="472" y="1613521"/>
        <a:ext cx="1843475" cy="1106085"/>
      </dsp:txXfrm>
    </dsp:sp>
    <dsp:sp modelId="{8F81B27F-AD89-47E6-AEB0-85E371916EFD}">
      <dsp:nvSpPr>
        <dsp:cNvPr id="0" name=""/>
        <dsp:cNvSpPr/>
      </dsp:nvSpPr>
      <dsp:spPr>
        <a:xfrm>
          <a:off x="2028295" y="1613521"/>
          <a:ext cx="1843475" cy="1106085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2000" kern="1200"/>
            <a:t>New England</a:t>
          </a:r>
          <a:endParaRPr lang="en-US" sz="2000" kern="1200"/>
        </a:p>
      </dsp:txBody>
      <dsp:txXfrm>
        <a:off x="2028295" y="1613521"/>
        <a:ext cx="1843475" cy="1106085"/>
      </dsp:txXfrm>
    </dsp:sp>
    <dsp:sp modelId="{3C26F465-E324-4D7C-A6C2-B6E1BEA2DD4F}">
      <dsp:nvSpPr>
        <dsp:cNvPr id="0" name=""/>
        <dsp:cNvSpPr/>
      </dsp:nvSpPr>
      <dsp:spPr>
        <a:xfrm>
          <a:off x="472" y="2903953"/>
          <a:ext cx="1843475" cy="1106085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2000" kern="1200"/>
            <a:t>Migration of entire families</a:t>
          </a:r>
          <a:endParaRPr lang="en-US" sz="2000" kern="1200"/>
        </a:p>
      </dsp:txBody>
      <dsp:txXfrm>
        <a:off x="472" y="2903953"/>
        <a:ext cx="1843475" cy="1106085"/>
      </dsp:txXfrm>
    </dsp:sp>
    <dsp:sp modelId="{C0DA8E00-01D5-4B60-98ED-C8CF40C397AE}">
      <dsp:nvSpPr>
        <dsp:cNvPr id="0" name=""/>
        <dsp:cNvSpPr/>
      </dsp:nvSpPr>
      <dsp:spPr>
        <a:xfrm>
          <a:off x="2028295" y="2903953"/>
          <a:ext cx="1843475" cy="1106085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2000" kern="1200"/>
            <a:t>Massachusetts Bay Colony</a:t>
          </a:r>
          <a:endParaRPr lang="en-US" sz="2000" kern="1200"/>
        </a:p>
      </dsp:txBody>
      <dsp:txXfrm>
        <a:off x="2028295" y="2903953"/>
        <a:ext cx="1843475" cy="1106085"/>
      </dsp:txXfrm>
    </dsp:sp>
    <dsp:sp modelId="{0F51D8BD-1E90-46D2-8343-06A46444BEA6}">
      <dsp:nvSpPr>
        <dsp:cNvPr id="0" name=""/>
        <dsp:cNvSpPr/>
      </dsp:nvSpPr>
      <dsp:spPr>
        <a:xfrm>
          <a:off x="472" y="4194386"/>
          <a:ext cx="1843475" cy="1106085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2000" kern="1200"/>
            <a:t>Sermons</a:t>
          </a:r>
          <a:endParaRPr lang="en-US" sz="2000" kern="1200"/>
        </a:p>
      </dsp:txBody>
      <dsp:txXfrm>
        <a:off x="472" y="4194386"/>
        <a:ext cx="1843475" cy="1106085"/>
      </dsp:txXfrm>
    </dsp:sp>
    <dsp:sp modelId="{0DFD2E08-83BA-4459-90A4-B04636C2F26E}">
      <dsp:nvSpPr>
        <dsp:cNvPr id="0" name=""/>
        <dsp:cNvSpPr/>
      </dsp:nvSpPr>
      <dsp:spPr>
        <a:xfrm>
          <a:off x="2028295" y="4194386"/>
          <a:ext cx="1843475" cy="1106085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2000" kern="1200"/>
            <a:t>Bible </a:t>
          </a:r>
          <a:endParaRPr lang="en-US" sz="2000" kern="1200"/>
        </a:p>
      </dsp:txBody>
      <dsp:txXfrm>
        <a:off x="2028295" y="4194386"/>
        <a:ext cx="1843475" cy="11060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27567-1FB5-4000-A3CA-42D8E2E9B8C6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DD6747-FEDF-4D1D-B3FB-195C97C31C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1780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err="1"/>
              <a:t>Source</a:t>
            </a:r>
            <a:r>
              <a:rPr lang="sk-SK"/>
              <a:t>: https://www.history.com/topics/colonial-america/puritanism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D6747-FEDF-4D1D-B3FB-195C97C31CE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249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DB5B8F-63FE-F90B-06FA-D33D2AD52C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DCE807-0508-4D07-40D2-7E2016ACDB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DB890-8D4B-320D-7C49-E783669E8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9EC91-893C-48EB-9C61-19B48CBFCDFA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8998E0-D693-CB61-6EF0-99AFF47D8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B5FF2B-A918-E285-0D7D-E9620190E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594B4-245C-4B7B-80CA-A3AD1F7413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339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799DC-C6CA-15D3-A284-866410F3D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B89054-5E21-747D-E2AC-0C5211D1A7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0F496F-78DA-6CAC-EDF7-5FB54C98B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9EC91-893C-48EB-9C61-19B48CBFCDFA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D97244-6CB9-CBE3-1784-B8CADB63E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A1C0AC-B5AC-3489-33DB-ADD990F4D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594B4-245C-4B7B-80CA-A3AD1F7413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7594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9F5641-DD6C-1709-44B9-4A84D6DF78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B0C935-E763-A4AB-E0C0-3CC7479685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0F9869-0084-4948-6891-57EC54C1D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9EC91-893C-48EB-9C61-19B48CBFCDFA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99729D-2DB7-843D-FE88-A340D3A7C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5258F8-5E07-382F-8D0E-C7DD40F8E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594B4-245C-4B7B-80CA-A3AD1F7413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239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14695-6FA3-0644-EF2B-550B4935B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DE95F-0423-3F72-48B9-3426842BEB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D8638E-D799-E8F9-D870-378CD3EB7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9EC91-893C-48EB-9C61-19B48CBFCDFA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4A42C5-96C4-C43D-1E4C-FFB137ED2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EBA248-3434-126D-16FF-2E92B66F8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594B4-245C-4B7B-80CA-A3AD1F7413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7320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F53CE-273B-CBF4-91FE-0F64C4A6C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037749-515A-2797-EEE7-C622868851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21D268-859C-A53B-D69B-6C63D985C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9EC91-893C-48EB-9C61-19B48CBFCDFA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B4A71A-C0CD-077B-6069-B042D1BEF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914F46-1F14-E46F-A5A8-EFAE3AF5E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594B4-245C-4B7B-80CA-A3AD1F7413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848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B92B6-0075-2636-B300-16284D653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EBEAC6-1BA8-D930-E75C-C11DB5FC40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8D3672-80FD-A2E1-75A2-03A3A0437E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B08463-AD0A-7A7F-5A48-16861AFFA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9EC91-893C-48EB-9C61-19B48CBFCDFA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2175FA-F9AF-36C6-1067-9A0BDF79E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C91998-15BF-F9B8-F9B3-FB36EC552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594B4-245C-4B7B-80CA-A3AD1F7413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529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8A4BE9-DC5B-3B95-A179-8E2629941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1B083E-45AE-5387-4334-97976DBF64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BA3CF5-0F7F-3BC3-9A6A-6DE48A6C77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08B977-DEB0-58C2-864F-A49FFA9007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8C0DB3-E020-E6A1-5AC2-712E65F6CC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2AEBC1-4ADF-4901-15C7-5168F5F69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9EC91-893C-48EB-9C61-19B48CBFCDFA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A4F51B-36A8-F54D-AE1B-F3DD32FE0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345138-D5A4-8DCA-8C0F-00C7E5748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594B4-245C-4B7B-80CA-A3AD1F7413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948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FE011-CA42-BCBC-472A-512026FCA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9EC303-22D7-4E57-336B-15AE245FC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9EC91-893C-48EB-9C61-19B48CBFCDFA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5C7588-50BA-DB26-56BC-0EFCBCEEA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2D3DAD-5D5A-CAE5-AD86-A8D273F5C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594B4-245C-4B7B-80CA-A3AD1F7413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490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609A74C-E14E-F581-8621-0C1D4D5A7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9EC91-893C-48EB-9C61-19B48CBFCDFA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54061C-68AB-6359-E547-3CD0BD804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35EC55-87E7-CE93-7E8D-2CF85CCD3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594B4-245C-4B7B-80CA-A3AD1F7413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8863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AFF1C-A1B3-4184-18EE-7049A1B05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A21A4-57FC-91A7-3C9D-A859D5BD5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C30A77-1728-C253-AED8-48D5565732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B9F8F5-6344-04B5-8E10-576D3AF7F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9EC91-893C-48EB-9C61-19B48CBFCDFA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984FF8-C23F-FA8A-C739-5F162942C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9880CD-B789-6497-8543-D01E60F67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594B4-245C-4B7B-80CA-A3AD1F7413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3791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85680-982F-6072-2349-3A0404076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BC9B75-1E7C-A90B-D755-B8AACF4EC0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982086-4E32-B8AD-1ECB-89738DA56B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79603A-45B8-3E1C-743F-20C483554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9EC91-893C-48EB-9C61-19B48CBFCDFA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1252BC-43FB-D9B1-1BD0-685B7EED1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5823CC-F8F4-8FA9-699A-BAF8FAA95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594B4-245C-4B7B-80CA-A3AD1F7413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1905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E6FFDD-8A5D-3047-8143-98778E055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A2F176-C8EA-DAD6-E14B-062BE803C8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325D04-E2B5-4484-D2C4-C657CDE603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D9EC91-893C-48EB-9C61-19B48CBFCDFA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9531CA-72FD-33CB-8113-94DBC738E6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06E8F8-7B41-C01D-2162-4E7D7D316F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CA594B4-245C-4B7B-80CA-A3AD1F7413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5738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stockphoto.com/vector/pilgrim-fathers-leaving-england-gm177311224-21246327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84ECDE7A-6944-466D-8FFE-149A29BA6B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B3420082-9415-44EC-802E-C77D71D59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12700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id="{55A52C45-1FCB-4636-A80F-2849B8226C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98041C-DC8D-6C27-D63A-FE6CE5718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sk-SK" sz="4000" dirty="0"/>
              <a:t>The Puritans</a:t>
            </a:r>
            <a:endParaRPr lang="en-GB" sz="4000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68EB4DD-3704-43AD-92B3-C4E0C6EA92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70799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9C111C7-AE62-1093-0A76-BF74DED60E7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5863705"/>
              </p:ext>
            </p:extLst>
          </p:nvPr>
        </p:nvGraphicFramePr>
        <p:xfrm>
          <a:off x="7411453" y="548640"/>
          <a:ext cx="3872243" cy="5623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3" descr="A person standing in front of a crowd of people&#10;&#10;AI-generated content may be incorrect.">
            <a:extLst>
              <a:ext uri="{FF2B5EF4-FFF2-40B4-BE49-F238E27FC236}">
                <a16:creationId xmlns:a16="http://schemas.microsoft.com/office/drawing/2014/main" id="{432FCF6B-5D59-02F8-FAD8-73CD46C116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05" y="2312200"/>
            <a:ext cx="5187696" cy="39971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F92B2B-BF3F-D133-DF79-EA145FDEB89A}"/>
              </a:ext>
            </a:extLst>
          </p:cNvPr>
          <p:cNvSpPr txBox="1"/>
          <p:nvPr/>
        </p:nvSpPr>
        <p:spPr>
          <a:xfrm>
            <a:off x="4780548" y="6172200"/>
            <a:ext cx="218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/>
              <a:t>iStock</a:t>
            </a:r>
            <a:r>
              <a:rPr lang="sk-SK" dirty="0"/>
              <a:t>, 2012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080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9757A-6420-3C58-22D1-C3FEEE25C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 err="1"/>
              <a:t>References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6C04F2-0864-3F4D-7392-2C6DD1E602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iStock. (2012, August 24) </a:t>
            </a:r>
            <a:r>
              <a:rPr lang="en-GB" sz="1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2"/>
              </a:rPr>
              <a:t>https://www.istockphoto.com/vector/pilgrim-fathers-leaving-england-gm177311224-21246327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51738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58</Words>
  <Application>Microsoft Office PowerPoint</Application>
  <PresentationFormat>Widescreen</PresentationFormat>
  <Paragraphs>14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Office Theme</vt:lpstr>
      <vt:lpstr>The Puritans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Eva Kelemen</dc:creator>
  <cp:lastModifiedBy>Eva Kelemen</cp:lastModifiedBy>
  <cp:revision>7</cp:revision>
  <dcterms:created xsi:type="dcterms:W3CDTF">2024-11-23T13:56:55Z</dcterms:created>
  <dcterms:modified xsi:type="dcterms:W3CDTF">2025-04-09T09:13:35Z</dcterms:modified>
</cp:coreProperties>
</file>