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59" r:id="rId5"/>
    <p:sldId id="311" r:id="rId6"/>
    <p:sldId id="313" r:id="rId7"/>
    <p:sldId id="314" r:id="rId8"/>
    <p:sldId id="318" r:id="rId9"/>
    <p:sldId id="321" r:id="rId10"/>
    <p:sldId id="322" r:id="rId11"/>
    <p:sldId id="323" r:id="rId12"/>
    <p:sldId id="324" r:id="rId13"/>
  </p:sldIdLst>
  <p:sldSz cx="12192000" cy="6858000"/>
  <p:notesSz cx="6858000" cy="9144000"/>
  <p:defaultTextStyle>
    <a:defPPr rtl="0"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8" autoAdjust="0"/>
    <p:restoredTop sz="93969" autoAdjust="0"/>
  </p:normalViewPr>
  <p:slideViewPr>
    <p:cSldViewPr snapToGrid="0">
      <p:cViewPr varScale="1">
        <p:scale>
          <a:sx n="69" d="100"/>
          <a:sy n="69" d="100"/>
        </p:scale>
        <p:origin x="69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38"/>
    </p:cViewPr>
  </p:sorterViewPr>
  <p:notesViewPr>
    <p:cSldViewPr snapToGrid="0">
      <p:cViewPr varScale="1">
        <p:scale>
          <a:sx n="114" d="100"/>
          <a:sy n="114" d="100"/>
        </p:scale>
        <p:origin x="222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54CA90D-FAE5-4CC1-874C-F8C9E6C3EF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7087B5-F672-40FE-9915-815CBA9EB2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C26D27-016E-48F5-B33E-8A9AF3259A1C}" type="datetime1">
              <a:rPr lang="en-GB" smtClean="0"/>
              <a:t>09/04/2025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E2D30A-24C7-499B-BF2A-8E5130AC9C8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D0FE9B-9EEE-4F4D-B5DD-0D553217C5B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65E75-2179-4AE0-B0C7-D97955CF45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77867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48F8AC0-B329-4373-BBD0-89392C5748D6}" type="datetime1">
              <a:rPr lang="en-GB" smtClean="0"/>
              <a:t>09/04/2025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n-GB"/>
              <a:t>Click to edit Master text styles</a:t>
            </a:r>
          </a:p>
          <a:p>
            <a:pPr lvl="1" rtl="0"/>
            <a:r>
              <a:rPr lang="en-GB"/>
              <a:t>Second level</a:t>
            </a:r>
          </a:p>
          <a:p>
            <a:pPr lvl="2" rtl="0"/>
            <a:r>
              <a:rPr lang="en-GB"/>
              <a:t>Third level</a:t>
            </a:r>
          </a:p>
          <a:p>
            <a:pPr lvl="3" rtl="0"/>
            <a:r>
              <a:rPr lang="en-GB"/>
              <a:t>Fourth level</a:t>
            </a:r>
          </a:p>
          <a:p>
            <a:pPr lvl="4" rtl="0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61EF503-E31C-4FCE-86D9-0C61A5CBE28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012801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rriam-webster.com/dictionary/dehumanize" TargetMode="External"/><Relationship Id="rId7" Type="http://schemas.openxmlformats.org/officeDocument/2006/relationships/hyperlink" Target="https://dictionary.cambridge.org/dictionary/english/happy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dictionary.cambridge.org/dictionary/english/healthy" TargetMode="External"/><Relationship Id="rId5" Type="http://schemas.openxmlformats.org/officeDocument/2006/relationships/hyperlink" Target="https://dictionary.cambridge.org/dictionary/english/feeling" TargetMode="External"/><Relationship Id="rId4" Type="http://schemas.openxmlformats.org/officeDocument/2006/relationships/hyperlink" Target="https://dictionary.cambridge.org/dictionary/english/state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848F8AC0-B329-4373-BBD0-89392C5748D6}" type="datetime1">
              <a:rPr lang="en-GB" smtClean="0"/>
              <a:t>09/04/2025</a:t>
            </a:fld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F61EF503-E31C-4FCE-86D9-0C61A5CBE283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8279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848F8AC0-B329-4373-BBD0-89392C5748D6}" type="datetime1">
              <a:rPr lang="en-GB" smtClean="0"/>
              <a:t>09/04/2025</a:t>
            </a:fld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F61EF503-E31C-4FCE-86D9-0C61A5CBE283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6169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b="1" dirty="0" err="1"/>
              <a:t>Dystopia</a:t>
            </a:r>
            <a:r>
              <a:rPr lang="sk-SK" b="1" dirty="0"/>
              <a:t> - </a:t>
            </a:r>
            <a:r>
              <a:rPr lang="en-GB" dirty="0"/>
              <a:t>an imagined world or society in which people lead wretched, </a:t>
            </a:r>
            <a:r>
              <a:rPr lang="en-GB" dirty="0">
                <a:hlinkClick r:id="rId3"/>
              </a:rPr>
              <a:t>dehumanized</a:t>
            </a:r>
            <a:r>
              <a:rPr lang="en-GB" dirty="0"/>
              <a:t>, fearful lives</a:t>
            </a:r>
            <a:endParaRPr lang="sk-SK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 err="1"/>
              <a:t>Environmental</a:t>
            </a:r>
            <a:r>
              <a:rPr lang="sk-SK" dirty="0"/>
              <a:t> </a:t>
            </a:r>
            <a:r>
              <a:rPr lang="sk-SK" dirty="0" err="1"/>
              <a:t>sustainability</a:t>
            </a:r>
            <a:r>
              <a:rPr lang="sk-SK" dirty="0"/>
              <a:t> - </a:t>
            </a:r>
            <a:r>
              <a:rPr lang="en-GB" dirty="0"/>
              <a:t>Environmental sustainability is </a:t>
            </a:r>
            <a:r>
              <a:rPr lang="en-GB" b="1" dirty="0"/>
              <a:t>the ability to maintain an ecological balance in our planet's natural environment and conserve natural resources to support the wellbeing of current and future generations</a:t>
            </a:r>
            <a:r>
              <a:rPr lang="en-GB" dirty="0"/>
              <a:t>.</a:t>
            </a:r>
            <a:endParaRPr lang="sk-SK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 err="1"/>
              <a:t>Well-being</a:t>
            </a:r>
            <a:r>
              <a:rPr lang="sk-SK" dirty="0"/>
              <a:t> - </a:t>
            </a:r>
            <a:r>
              <a:rPr lang="en-GB" dirty="0"/>
              <a:t>the </a:t>
            </a:r>
            <a:r>
              <a:rPr lang="en-GB" dirty="0">
                <a:hlinkClick r:id="rId4" tooltip="state"/>
              </a:rPr>
              <a:t>state</a:t>
            </a:r>
            <a:r>
              <a:rPr lang="en-GB" dirty="0"/>
              <a:t> of </a:t>
            </a:r>
            <a:r>
              <a:rPr lang="en-GB" dirty="0">
                <a:hlinkClick r:id="rId5" tooltip="feeling"/>
              </a:rPr>
              <a:t>feeling</a:t>
            </a:r>
            <a:r>
              <a:rPr lang="en-GB" dirty="0"/>
              <a:t> </a:t>
            </a:r>
            <a:r>
              <a:rPr lang="en-GB" dirty="0">
                <a:hlinkClick r:id="rId6" tooltip="healthy"/>
              </a:rPr>
              <a:t>healthy</a:t>
            </a:r>
            <a:r>
              <a:rPr lang="en-GB" dirty="0"/>
              <a:t> and </a:t>
            </a:r>
            <a:r>
              <a:rPr lang="en-GB" dirty="0">
                <a:hlinkClick r:id="rId7" tooltip="happy"/>
              </a:rPr>
              <a:t>happy</a:t>
            </a:r>
            <a:endParaRPr lang="sk-SK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 err="1"/>
              <a:t>Economics</a:t>
            </a:r>
            <a:r>
              <a:rPr lang="sk-SK" dirty="0"/>
              <a:t> of </a:t>
            </a:r>
            <a:r>
              <a:rPr lang="sk-SK" dirty="0" err="1"/>
              <a:t>happiness</a:t>
            </a:r>
            <a:r>
              <a:rPr lang="sk-SK" dirty="0"/>
              <a:t> - t</a:t>
            </a:r>
            <a:r>
              <a:rPr lang="en-GB" dirty="0"/>
              <a:t>he economics of happiness or happiness economics is </a:t>
            </a:r>
            <a:r>
              <a:rPr lang="en-GB" b="1" dirty="0"/>
              <a:t>the theoretical, qualitative and quantitative study of happiness and quality of life, including positive and negative affects, well-being, life satisfaction and related concepts</a:t>
            </a:r>
            <a:r>
              <a:rPr lang="en-GB" dirty="0"/>
              <a:t> </a:t>
            </a:r>
            <a:endParaRPr lang="sk-SK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 err="1"/>
              <a:t>Sources</a:t>
            </a:r>
            <a:r>
              <a:rPr lang="sk-SK" dirty="0"/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https://en.wikipedia.org/wiki/Happiness_economics</a:t>
            </a:r>
            <a:endParaRPr lang="sk-SK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https://dictionary.cambridge.org/dictionary/english/well-being</a:t>
            </a:r>
            <a:endParaRPr lang="sk-SK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https://www.microsoft.com/en-us/sustainability/learn/environmental-sustainability</a:t>
            </a:r>
            <a:endParaRPr lang="sk-SK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https://www.merriam-webster.com/dictionary/dystopia</a:t>
            </a: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848F8AC0-B329-4373-BBD0-89392C5748D6}" type="datetime1">
              <a:rPr lang="en-GB" smtClean="0"/>
              <a:t>09/04/2025</a:t>
            </a:fld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F61EF503-E31C-4FCE-86D9-0C61A5CBE283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085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0EB13613-B0EE-441F-BE95-C20ED5BBAD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-33556" y="-3643"/>
            <a:ext cx="4613230" cy="6861641"/>
          </a:xfrm>
          <a:custGeom>
            <a:avLst/>
            <a:gdLst>
              <a:gd name="connsiteX0" fmla="*/ 4613230 w 4613230"/>
              <a:gd name="connsiteY0" fmla="*/ 6861641 h 6861641"/>
              <a:gd name="connsiteX1" fmla="*/ 0 w 4613230"/>
              <a:gd name="connsiteY1" fmla="*/ 6861641 h 6861641"/>
              <a:gd name="connsiteX2" fmla="*/ 1788950 w 4613230"/>
              <a:gd name="connsiteY2" fmla="*/ 0 h 6861641"/>
              <a:gd name="connsiteX3" fmla="*/ 4613230 w 4613230"/>
              <a:gd name="connsiteY3" fmla="*/ 0 h 6861641"/>
              <a:gd name="connsiteX4" fmla="*/ 4613230 w 4613230"/>
              <a:gd name="connsiteY4" fmla="*/ 6861641 h 6861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3230" h="6861641">
                <a:moveTo>
                  <a:pt x="4613230" y="6861641"/>
                </a:moveTo>
                <a:lnTo>
                  <a:pt x="0" y="6861641"/>
                </a:lnTo>
                <a:lnTo>
                  <a:pt x="1788950" y="0"/>
                </a:lnTo>
                <a:lnTo>
                  <a:pt x="4613230" y="0"/>
                </a:lnTo>
                <a:lnTo>
                  <a:pt x="4613230" y="686164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indent="0" algn="ctr" rtl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2399D2ED-C606-4FE3-B01C-3A0A39699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-33556" y="-14280"/>
            <a:ext cx="4615080" cy="10637"/>
          </a:xfrm>
          <a:custGeom>
            <a:avLst/>
            <a:gdLst>
              <a:gd name="connsiteX0" fmla="*/ 4615080 w 4615080"/>
              <a:gd name="connsiteY0" fmla="*/ 10637 h 10637"/>
              <a:gd name="connsiteX1" fmla="*/ 0 w 4615080"/>
              <a:gd name="connsiteY1" fmla="*/ 7095 h 10637"/>
              <a:gd name="connsiteX2" fmla="*/ 1850 w 4615080"/>
              <a:gd name="connsiteY2" fmla="*/ 0 h 10637"/>
              <a:gd name="connsiteX3" fmla="*/ 4615080 w 4615080"/>
              <a:gd name="connsiteY3" fmla="*/ 0 h 10637"/>
              <a:gd name="connsiteX4" fmla="*/ 4615080 w 4615080"/>
              <a:gd name="connsiteY4" fmla="*/ 10637 h 1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5080" h="10637">
                <a:moveTo>
                  <a:pt x="4615080" y="10637"/>
                </a:moveTo>
                <a:lnTo>
                  <a:pt x="0" y="7095"/>
                </a:lnTo>
                <a:lnTo>
                  <a:pt x="1850" y="0"/>
                </a:lnTo>
                <a:lnTo>
                  <a:pt x="4615080" y="0"/>
                </a:lnTo>
                <a:lnTo>
                  <a:pt x="4615080" y="106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en-GB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A05C98F-3390-4876-ACE6-6BDD7A931B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-33558" y="0"/>
            <a:ext cx="6705601" cy="809623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26F8EC6-7B48-45CF-933E-F83D29E169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3514060" y="1"/>
            <a:ext cx="510363" cy="6857998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7FFCAA-1618-46D9-B44D-5CE6E225DB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11602477" y="365123"/>
            <a:ext cx="589522" cy="6492877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6F2CA3C-3424-4A00-9FDF-0DC9EFAC2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340702" y="-10737"/>
            <a:ext cx="2851297" cy="168004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0FA2E1A-8693-4B6C-ABF7-81B17586C3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33557" y="6045958"/>
            <a:ext cx="6876857" cy="812042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Picture Placeholder 47">
            <a:extLst>
              <a:ext uri="{FF2B5EF4-FFF2-40B4-BE49-F238E27FC236}">
                <a16:creationId xmlns:a16="http://schemas.microsoft.com/office/drawing/2014/main" id="{C564A0C9-27BD-49AC-A786-23623E329EE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23279" y="0"/>
            <a:ext cx="9568721" cy="6858000"/>
          </a:xfrm>
          <a:custGeom>
            <a:avLst/>
            <a:gdLst>
              <a:gd name="connsiteX0" fmla="*/ 1955447 w 9568721"/>
              <a:gd name="connsiteY0" fmla="*/ 0 h 6858000"/>
              <a:gd name="connsiteX1" fmla="*/ 9568721 w 9568721"/>
              <a:gd name="connsiteY1" fmla="*/ 0 h 6858000"/>
              <a:gd name="connsiteX2" fmla="*/ 9568721 w 9568721"/>
              <a:gd name="connsiteY2" fmla="*/ 6858000 h 6858000"/>
              <a:gd name="connsiteX3" fmla="*/ 0 w 9568721"/>
              <a:gd name="connsiteY3" fmla="*/ 6858000 h 6858000"/>
              <a:gd name="connsiteX4" fmla="*/ 0 w 9568721"/>
              <a:gd name="connsiteY4" fmla="*/ 6857998 h 6858000"/>
              <a:gd name="connsiteX5" fmla="*/ 167446 w 9568721"/>
              <a:gd name="connsiteY5" fmla="*/ 68579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68721" h="6858000">
                <a:moveTo>
                  <a:pt x="1955447" y="0"/>
                </a:moveTo>
                <a:lnTo>
                  <a:pt x="9568721" y="0"/>
                </a:lnTo>
                <a:lnTo>
                  <a:pt x="9568721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67446" y="6857998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rtlCol="0">
            <a:noAutofit/>
          </a:bodyPr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08E3DBC-8B68-468D-8087-25FED9397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697" y="1040001"/>
            <a:ext cx="3338625" cy="3150159"/>
          </a:xfrm>
        </p:spPr>
        <p:txBody>
          <a:bodyPr rtlCol="0" anchor="t"/>
          <a:lstStyle/>
          <a:p>
            <a:pPr rtl="0"/>
            <a:r>
              <a:rPr lang="en-GB"/>
              <a:t>Click to edit Master 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90C672D-EAE7-4BF2-81BB-72858B251D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0538" y="4240213"/>
            <a:ext cx="3497262" cy="1801812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 rtl="0"/>
            <a:r>
              <a:rPr lang="en-GB"/>
              <a:t>Presentation Name</a:t>
            </a:r>
          </a:p>
        </p:txBody>
      </p:sp>
    </p:spTree>
    <p:extLst>
      <p:ext uri="{BB962C8B-B14F-4D97-AF65-F5344CB8AC3E}">
        <p14:creationId xmlns:p14="http://schemas.microsoft.com/office/powerpoint/2010/main" val="1742368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_Content 2 column (comparison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7C843-C993-4E9C-80DD-3620816E5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pPr rtl="0"/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91A8E3-B066-4511-9C6E-A3435B64D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34325"/>
            <a:ext cx="5157787" cy="823912"/>
          </a:xfrm>
        </p:spPr>
        <p:txBody>
          <a:bodyPr rtlCol="0" anchor="ctr" anchorCtr="0">
            <a:normAutofit/>
          </a:bodyPr>
          <a:lstStyle>
            <a:lvl1pPr marL="0" indent="0">
              <a:buNone/>
              <a:defRPr sz="2800" b="1" cap="all" spc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86B63-4102-4802-94D7-F138F80F3E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58237"/>
            <a:ext cx="5157787" cy="3684588"/>
          </a:xfrm>
        </p:spPr>
        <p:txBody>
          <a:bodyPr rtlCol="0"/>
          <a:lstStyle>
            <a:lvl1pPr marL="283464" indent="-283464">
              <a:defRPr/>
            </a:lvl1pPr>
            <a:lvl2pPr marL="283464" indent="-283464">
              <a:defRPr/>
            </a:lvl2pPr>
            <a:lvl3pPr marL="283464" indent="-283464">
              <a:defRPr/>
            </a:lvl3pPr>
            <a:lvl4pPr marL="283464" indent="-283464">
              <a:defRPr/>
            </a:lvl4pPr>
            <a:lvl5pPr marL="283464" indent="-283464">
              <a:defRPr/>
            </a:lvl5pPr>
          </a:lstStyle>
          <a:p>
            <a:pPr lvl="0" rtl="0"/>
            <a:r>
              <a:rPr lang="en-GB"/>
              <a:t>Click to edit Master text styles</a:t>
            </a:r>
          </a:p>
          <a:p>
            <a:pPr lvl="1" rtl="0"/>
            <a:r>
              <a:rPr lang="en-GB"/>
              <a:t>Second level</a:t>
            </a:r>
          </a:p>
          <a:p>
            <a:pPr lvl="2" rtl="0"/>
            <a:r>
              <a:rPr lang="en-GB"/>
              <a:t>Third level</a:t>
            </a:r>
          </a:p>
          <a:p>
            <a:pPr lvl="3" rtl="0"/>
            <a:r>
              <a:rPr lang="en-GB"/>
              <a:t>Fourth level</a:t>
            </a:r>
          </a:p>
          <a:p>
            <a:pPr lvl="4" rtl="0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924765-08A7-4A60-86DC-DC420F60BB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34325"/>
            <a:ext cx="5183188" cy="823912"/>
          </a:xfrm>
        </p:spPr>
        <p:txBody>
          <a:bodyPr rtlCol="0" anchor="ctr" anchorCtr="0">
            <a:normAutofit/>
          </a:bodyPr>
          <a:lstStyle>
            <a:lvl1pPr marL="0" indent="0">
              <a:buNone/>
              <a:defRPr sz="2800" b="1" cap="all" spc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AA2795-EFB6-4000-8F25-FBB62646C0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58237"/>
            <a:ext cx="5183188" cy="3684588"/>
          </a:xfrm>
        </p:spPr>
        <p:txBody>
          <a:bodyPr rtlCol="0"/>
          <a:lstStyle>
            <a:lvl1pPr marL="283464" indent="-283464">
              <a:defRPr/>
            </a:lvl1pPr>
            <a:lvl2pPr marL="283464" indent="-283464">
              <a:defRPr/>
            </a:lvl2pPr>
            <a:lvl3pPr marL="283464" indent="-283464">
              <a:defRPr/>
            </a:lvl3pPr>
            <a:lvl4pPr marL="283464" indent="-283464">
              <a:defRPr/>
            </a:lvl4pPr>
            <a:lvl5pPr marL="283464" indent="-283464">
              <a:defRPr/>
            </a:lvl5pPr>
          </a:lstStyle>
          <a:p>
            <a:pPr lvl="0" rtl="0"/>
            <a:r>
              <a:rPr lang="en-GB"/>
              <a:t>Click to edit Master text styles</a:t>
            </a:r>
          </a:p>
          <a:p>
            <a:pPr lvl="1" rtl="0"/>
            <a:r>
              <a:rPr lang="en-GB"/>
              <a:t>Second level</a:t>
            </a:r>
          </a:p>
          <a:p>
            <a:pPr lvl="2" rtl="0"/>
            <a:r>
              <a:rPr lang="en-GB"/>
              <a:t>Third level</a:t>
            </a:r>
          </a:p>
          <a:p>
            <a:pPr lvl="3" rtl="0"/>
            <a:r>
              <a:rPr lang="en-GB"/>
              <a:t>Fourth level</a:t>
            </a:r>
          </a:p>
          <a:p>
            <a:pPr lvl="4" rtl="0"/>
            <a:r>
              <a:rPr lang="en-GB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3A07E3-59E1-4EBD-9687-4B6ABE96A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942CFB-FE12-494A-9C41-3CB90F07B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F7BB23-7539-4674-8B66-ACEFF9468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1030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7C843-C993-4E9C-80DD-3620816E5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pPr rtl="0"/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91A8E3-B066-4511-9C6E-A3435B64D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34325"/>
            <a:ext cx="3200400" cy="823912"/>
          </a:xfrm>
        </p:spPr>
        <p:txBody>
          <a:bodyPr rtlCol="0" anchor="ctr" anchorCtr="0">
            <a:normAutofit/>
          </a:bodyPr>
          <a:lstStyle>
            <a:lvl1pPr marL="0" indent="0">
              <a:buNone/>
              <a:defRPr sz="2400" b="1" cap="all" spc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86B63-4102-4802-94D7-F138F80F3E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58237"/>
            <a:ext cx="3200400" cy="3684588"/>
          </a:xfrm>
        </p:spPr>
        <p:txBody>
          <a:bodyPr rtlCol="0">
            <a:normAutofit/>
          </a:bodyPr>
          <a:lstStyle>
            <a:lvl1pPr marL="283464" indent="-283464">
              <a:defRPr sz="2000"/>
            </a:lvl1pPr>
            <a:lvl2pPr marL="283464" indent="-283464">
              <a:defRPr sz="2000"/>
            </a:lvl2pPr>
            <a:lvl3pPr marL="283464" indent="-283464">
              <a:defRPr sz="2000"/>
            </a:lvl3pPr>
            <a:lvl4pPr marL="283464" indent="-283464">
              <a:defRPr sz="2000"/>
            </a:lvl4pPr>
            <a:lvl5pPr marL="283464" indent="-283464">
              <a:defRPr sz="2000"/>
            </a:lvl5pPr>
          </a:lstStyle>
          <a:p>
            <a:pPr lvl="0" rtl="0"/>
            <a:r>
              <a:rPr lang="en-GB"/>
              <a:t>Click to edit Master text styles</a:t>
            </a:r>
          </a:p>
          <a:p>
            <a:pPr lvl="1" rtl="0"/>
            <a:r>
              <a:rPr lang="en-GB"/>
              <a:t>Second level</a:t>
            </a:r>
          </a:p>
          <a:p>
            <a:pPr lvl="2" rtl="0"/>
            <a:r>
              <a:rPr lang="en-GB"/>
              <a:t>Third level</a:t>
            </a:r>
          </a:p>
          <a:p>
            <a:pPr lvl="3" rtl="0"/>
            <a:r>
              <a:rPr lang="en-GB"/>
              <a:t>Fourth level</a:t>
            </a:r>
          </a:p>
          <a:p>
            <a:pPr lvl="4" rtl="0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924765-08A7-4A60-86DC-DC420F60BB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95800" y="1734325"/>
            <a:ext cx="3200400" cy="823912"/>
          </a:xfrm>
        </p:spPr>
        <p:txBody>
          <a:bodyPr rtlCol="0" anchor="ctr" anchorCtr="0">
            <a:normAutofit/>
          </a:bodyPr>
          <a:lstStyle>
            <a:lvl1pPr marL="0" indent="0">
              <a:buNone/>
              <a:defRPr sz="2400" b="1" cap="all" spc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AA2795-EFB6-4000-8F25-FBB62646C0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95800" y="2558237"/>
            <a:ext cx="3200400" cy="3684588"/>
          </a:xfrm>
        </p:spPr>
        <p:txBody>
          <a:bodyPr rtlCol="0">
            <a:normAutofit/>
          </a:bodyPr>
          <a:lstStyle>
            <a:lvl1pPr marL="283464" indent="-283464">
              <a:defRPr sz="2000"/>
            </a:lvl1pPr>
            <a:lvl2pPr marL="283464" indent="-283464">
              <a:defRPr sz="2000"/>
            </a:lvl2pPr>
            <a:lvl3pPr marL="283464" indent="-283464">
              <a:defRPr sz="2000"/>
            </a:lvl3pPr>
            <a:lvl4pPr marL="283464" indent="-283464">
              <a:defRPr sz="2000"/>
            </a:lvl4pPr>
            <a:lvl5pPr marL="283464" indent="-283464">
              <a:defRPr sz="2000"/>
            </a:lvl5pPr>
          </a:lstStyle>
          <a:p>
            <a:pPr lvl="0" rtl="0"/>
            <a:r>
              <a:rPr lang="en-GB"/>
              <a:t>Click to edit Master text styles</a:t>
            </a:r>
          </a:p>
          <a:p>
            <a:pPr lvl="1" rtl="0"/>
            <a:r>
              <a:rPr lang="en-GB"/>
              <a:t>Second level</a:t>
            </a:r>
          </a:p>
          <a:p>
            <a:pPr lvl="2" rtl="0"/>
            <a:r>
              <a:rPr lang="en-GB"/>
              <a:t>Third level</a:t>
            </a:r>
          </a:p>
          <a:p>
            <a:pPr lvl="3" rtl="0"/>
            <a:r>
              <a:rPr lang="en-GB"/>
              <a:t>Fourth level</a:t>
            </a:r>
          </a:p>
          <a:p>
            <a:pPr lvl="4" rtl="0"/>
            <a:r>
              <a:rPr lang="en-GB"/>
              <a:t>Fifth level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90851D2E-FEBE-45BF-A78F-C1F61B6C38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51812" y="1734325"/>
            <a:ext cx="3200400" cy="823912"/>
          </a:xfrm>
        </p:spPr>
        <p:txBody>
          <a:bodyPr rtlCol="0" anchor="ctr" anchorCtr="0">
            <a:normAutofit/>
          </a:bodyPr>
          <a:lstStyle>
            <a:lvl1pPr marL="0" indent="0">
              <a:buNone/>
              <a:defRPr sz="2400" b="1" cap="all" spc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GB"/>
              <a:t>Click to edit Master text styles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135C99B-A268-4617-89C4-8F3AA2AAA69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51812" y="2558237"/>
            <a:ext cx="3200400" cy="3684588"/>
          </a:xfrm>
        </p:spPr>
        <p:txBody>
          <a:bodyPr rtlCol="0">
            <a:normAutofit/>
          </a:bodyPr>
          <a:lstStyle>
            <a:lvl1pPr marL="283464" indent="-283464">
              <a:defRPr sz="2000"/>
            </a:lvl1pPr>
            <a:lvl2pPr marL="283464" indent="-283464">
              <a:defRPr sz="2000"/>
            </a:lvl2pPr>
            <a:lvl3pPr marL="283464" indent="-283464">
              <a:defRPr sz="2000"/>
            </a:lvl3pPr>
            <a:lvl4pPr marL="283464" indent="-283464">
              <a:defRPr sz="2000"/>
            </a:lvl4pPr>
            <a:lvl5pPr marL="283464" indent="-283464">
              <a:defRPr sz="2000"/>
            </a:lvl5pPr>
          </a:lstStyle>
          <a:p>
            <a:pPr lvl="0" rtl="0"/>
            <a:r>
              <a:rPr lang="en-GB"/>
              <a:t>Click to edit Master text styles</a:t>
            </a:r>
          </a:p>
          <a:p>
            <a:pPr lvl="1" rtl="0"/>
            <a:r>
              <a:rPr lang="en-GB"/>
              <a:t>Second level</a:t>
            </a:r>
          </a:p>
          <a:p>
            <a:pPr lvl="2" rtl="0"/>
            <a:r>
              <a:rPr lang="en-GB"/>
              <a:t>Third level</a:t>
            </a:r>
          </a:p>
          <a:p>
            <a:pPr lvl="3" rtl="0"/>
            <a:r>
              <a:rPr lang="en-GB"/>
              <a:t>Fourth level</a:t>
            </a:r>
          </a:p>
          <a:p>
            <a:pPr lvl="4" rtl="0"/>
            <a:r>
              <a:rPr lang="en-GB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3A07E3-59E1-4EBD-9687-4B6ABE96A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942CFB-FE12-494A-9C41-3CB90F07B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F7BB23-7539-4674-8B66-ACEFF9468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02552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9FC1870-C7ED-435A-8479-DFD344B93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533400"/>
            <a:ext cx="5496636" cy="1685898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pPr rt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855DAF2-123D-4C27-95D2-974B571079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1" y="2229347"/>
            <a:ext cx="5496636" cy="3821743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 rtl="0"/>
            <a:r>
              <a:rPr lang="en-GB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14" name="Picture Placeholder 11">
            <a:extLst>
              <a:ext uri="{FF2B5EF4-FFF2-40B4-BE49-F238E27FC236}">
                <a16:creationId xmlns:a16="http://schemas.microsoft.com/office/drawing/2014/main" id="{E3769467-BA9B-49FE-B40A-419EF32766C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86070" y="0"/>
            <a:ext cx="2463897" cy="3429000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7878E15-1592-426F-A454-7F45682245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49155" y="0"/>
            <a:ext cx="2539797" cy="3429000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E318F348-8CAC-4ADD-8162-E88487E44EB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186070" y="3383280"/>
            <a:ext cx="2463897" cy="3474720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C762F208-8E03-4B5E-9F11-0F01147F6A4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649155" y="3383280"/>
            <a:ext cx="2539797" cy="3474720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GB"/>
              <a:t>2/7/20XX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312CC964-A50B-4C29-B4E4-2C30BB34CCF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9711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6AF1A06-62E5-489E-B58B-735C8C7AC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6159" y="685800"/>
            <a:ext cx="6238688" cy="1382233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pPr rt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69C6C4F-4058-4399-B572-5BE848DDF8B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7444"/>
            <a:ext cx="4966447" cy="6846394"/>
          </a:xfrm>
          <a:custGeom>
            <a:avLst/>
            <a:gdLst>
              <a:gd name="connsiteX0" fmla="*/ 0 w 4966447"/>
              <a:gd name="connsiteY0" fmla="*/ 0 h 6846394"/>
              <a:gd name="connsiteX1" fmla="*/ 4966447 w 4966447"/>
              <a:gd name="connsiteY1" fmla="*/ 0 h 6846394"/>
              <a:gd name="connsiteX2" fmla="*/ 3362258 w 4966447"/>
              <a:gd name="connsiteY2" fmla="*/ 6846394 h 6846394"/>
              <a:gd name="connsiteX3" fmla="*/ 0 w 4966447"/>
              <a:gd name="connsiteY3" fmla="*/ 6846394 h 6846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447" h="6846394">
                <a:moveTo>
                  <a:pt x="0" y="0"/>
                </a:moveTo>
                <a:lnTo>
                  <a:pt x="4966447" y="0"/>
                </a:lnTo>
                <a:lnTo>
                  <a:pt x="3362258" y="6846394"/>
                </a:lnTo>
                <a:lnTo>
                  <a:pt x="0" y="6846394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rtlCol="0">
            <a:noAutofit/>
          </a:bodyPr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GB"/>
              <a:t>Sample Footer Text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C26D8E8-8E78-469E-8668-51D3E4C11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6158" y="2301949"/>
            <a:ext cx="6238687" cy="4022650"/>
          </a:xfrm>
        </p:spPr>
        <p:txBody>
          <a:bodyPr rtlCol="0"/>
          <a:lstStyle>
            <a:lvl1pPr>
              <a:buNone/>
              <a:defRPr/>
            </a:lvl1pPr>
          </a:lstStyle>
          <a:p>
            <a:pPr lvl="0" rtl="0"/>
            <a:r>
              <a:rPr lang="en-GB"/>
              <a:t>Click to edit Master text styles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096BF3-A78D-4B37-892C-A0C3271185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3627455" y="-19394"/>
            <a:ext cx="806149" cy="6877392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94780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7023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B0DB3-A8FF-4ABB-9E2E-D96042226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2530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EE0618-75D7-410F-859C-CDF53BC53E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86729"/>
            <a:ext cx="9144000" cy="1135529"/>
          </a:xfrm>
        </p:spPr>
        <p:txBody>
          <a:bodyPr rtlCol="0"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237F11-76DB-4DD9-9747-3F38D05BA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9F581-81B0-44B3-ABA5-A25CA4BAE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0D591-ADCF-4300-8282-72AE357F3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99701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A1BE8-ECC1-4027-B16E-C7BECCA9D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6C7E1-471A-46AA-8068-98E68C0C2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 rtlCol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7C9F8F-EC48-4D16-B4C6-023A7B607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FA5B3-F726-417B-932A-B93E0C8F5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D21F1-1A24-43EA-AB09-3024C491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45154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16569-B648-4D50-BEB8-E8DAE24D6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831B3-A1FD-470C-BEEE-4CFB44150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4493"/>
            <a:ext cx="5181600" cy="4252470"/>
          </a:xfrm>
        </p:spPr>
        <p:txBody>
          <a:bodyPr rtlCol="0"/>
          <a:lstStyle/>
          <a:p>
            <a:pPr lvl="0" rtl="0"/>
            <a:r>
              <a:rPr lang="en-GB"/>
              <a:t>Click to edit Master text styles</a:t>
            </a:r>
          </a:p>
          <a:p>
            <a:pPr lvl="1" rtl="0"/>
            <a:r>
              <a:rPr lang="en-GB"/>
              <a:t>Second level</a:t>
            </a:r>
          </a:p>
          <a:p>
            <a:pPr lvl="2" rtl="0"/>
            <a:r>
              <a:rPr lang="en-GB"/>
              <a:t>Third level</a:t>
            </a:r>
          </a:p>
          <a:p>
            <a:pPr lvl="3" rtl="0"/>
            <a:r>
              <a:rPr lang="en-GB"/>
              <a:t>Fourth level</a:t>
            </a:r>
          </a:p>
          <a:p>
            <a:pPr lvl="4" rtl="0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F34A17-C244-438C-9AE3-FB9B3CE3BD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4493"/>
            <a:ext cx="5181600" cy="4252470"/>
          </a:xfrm>
        </p:spPr>
        <p:txBody>
          <a:bodyPr rtlCol="0"/>
          <a:lstStyle/>
          <a:p>
            <a:pPr lvl="0" rtl="0"/>
            <a:r>
              <a:rPr lang="en-GB"/>
              <a:t>Click to edit Master text styles</a:t>
            </a:r>
          </a:p>
          <a:p>
            <a:pPr lvl="1" rtl="0"/>
            <a:r>
              <a:rPr lang="en-GB"/>
              <a:t>Second level</a:t>
            </a:r>
          </a:p>
          <a:p>
            <a:pPr lvl="2" rtl="0"/>
            <a:r>
              <a:rPr lang="en-GB"/>
              <a:t>Third level</a:t>
            </a:r>
          </a:p>
          <a:p>
            <a:pPr lvl="3" rtl="0"/>
            <a:r>
              <a:rPr lang="en-GB"/>
              <a:t>Fourth level</a:t>
            </a:r>
          </a:p>
          <a:p>
            <a:pPr lvl="4" rtl="0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CFA3AA-3FC1-4B98-8F99-1726F1AC0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10883-BACC-41A1-9067-ECFDB937D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7660A2-13C9-4432-A6EB-A4FF3D78F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6795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841DB-C73C-4968-B434-A6AA14DAF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152BF-92C7-4BF5-A9DB-16A0BF0F5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289DB7-F492-4037-A439-D70F7E55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FA96F1-8B8A-4E83-B3C2-E10DE522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59756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5752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CA046725-2805-431E-AA4E-0B018DFB3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dirty="0"/>
          </a:p>
        </p:txBody>
      </p:sp>
      <p:sp>
        <p:nvSpPr>
          <p:cNvPr id="6" name="Rectangle 23">
            <a:extLst>
              <a:ext uri="{FF2B5EF4-FFF2-40B4-BE49-F238E27FC236}">
                <a16:creationId xmlns:a16="http://schemas.microsoft.com/office/drawing/2014/main" id="{3C30A62C-FEC9-4F1D-976E-DB003592FD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0" y="-5979"/>
            <a:ext cx="5111086" cy="6932218"/>
          </a:xfrm>
          <a:custGeom>
            <a:avLst/>
            <a:gdLst>
              <a:gd name="connsiteX0" fmla="*/ 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0 w 5803153"/>
              <a:gd name="connsiteY4" fmla="*/ 0 h 6857998"/>
              <a:gd name="connsiteX0" fmla="*/ 101600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1016000 w 5803153"/>
              <a:gd name="connsiteY4" fmla="*/ 0 h 6857998"/>
              <a:gd name="connsiteX0" fmla="*/ 133872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338729 w 6125882"/>
              <a:gd name="connsiteY4" fmla="*/ 0 h 6857998"/>
              <a:gd name="connsiteX0" fmla="*/ 1697317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697317 w 6125882"/>
              <a:gd name="connsiteY4" fmla="*/ 0 h 6857998"/>
              <a:gd name="connsiteX0" fmla="*/ 2702091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2702091 w 6125882"/>
              <a:gd name="connsiteY4" fmla="*/ 0 h 6857998"/>
              <a:gd name="connsiteX0" fmla="*/ 121508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215089 w 6125882"/>
              <a:gd name="connsiteY4" fmla="*/ 0 h 6857998"/>
              <a:gd name="connsiteX0" fmla="*/ 1222204 w 6132997"/>
              <a:gd name="connsiteY0" fmla="*/ 0 h 6881904"/>
              <a:gd name="connsiteX1" fmla="*/ 6132997 w 6132997"/>
              <a:gd name="connsiteY1" fmla="*/ 0 h 6881904"/>
              <a:gd name="connsiteX2" fmla="*/ 6132997 w 6132997"/>
              <a:gd name="connsiteY2" fmla="*/ 6857998 h 6881904"/>
              <a:gd name="connsiteX3" fmla="*/ 0 w 6132997"/>
              <a:gd name="connsiteY3" fmla="*/ 6881904 h 6881904"/>
              <a:gd name="connsiteX4" fmla="*/ 1222204 w 6132997"/>
              <a:gd name="connsiteY4" fmla="*/ 0 h 6881904"/>
              <a:gd name="connsiteX0" fmla="*/ 1348644 w 6132997"/>
              <a:gd name="connsiteY0" fmla="*/ 0 h 6893857"/>
              <a:gd name="connsiteX1" fmla="*/ 6132997 w 6132997"/>
              <a:gd name="connsiteY1" fmla="*/ 11953 h 6893857"/>
              <a:gd name="connsiteX2" fmla="*/ 6132997 w 6132997"/>
              <a:gd name="connsiteY2" fmla="*/ 6869951 h 6893857"/>
              <a:gd name="connsiteX3" fmla="*/ 0 w 6132997"/>
              <a:gd name="connsiteY3" fmla="*/ 6893857 h 6893857"/>
              <a:gd name="connsiteX4" fmla="*/ 1348644 w 6132997"/>
              <a:gd name="connsiteY4" fmla="*/ 0 h 6893857"/>
              <a:gd name="connsiteX0" fmla="*/ 1457021 w 6132997"/>
              <a:gd name="connsiteY0" fmla="*/ 0 h 6893857"/>
              <a:gd name="connsiteX1" fmla="*/ 6132997 w 6132997"/>
              <a:gd name="connsiteY1" fmla="*/ 11953 h 6893857"/>
              <a:gd name="connsiteX2" fmla="*/ 6132997 w 6132997"/>
              <a:gd name="connsiteY2" fmla="*/ 6869951 h 6893857"/>
              <a:gd name="connsiteX3" fmla="*/ 0 w 6132997"/>
              <a:gd name="connsiteY3" fmla="*/ 6893857 h 6893857"/>
              <a:gd name="connsiteX4" fmla="*/ 1457021 w 6132997"/>
              <a:gd name="connsiteY4" fmla="*/ 0 h 6893857"/>
              <a:gd name="connsiteX0" fmla="*/ 1754909 w 6430885"/>
              <a:gd name="connsiteY0" fmla="*/ 0 h 6869951"/>
              <a:gd name="connsiteX1" fmla="*/ 6430885 w 6430885"/>
              <a:gd name="connsiteY1" fmla="*/ 11953 h 6869951"/>
              <a:gd name="connsiteX2" fmla="*/ 6430885 w 6430885"/>
              <a:gd name="connsiteY2" fmla="*/ 6869951 h 6869951"/>
              <a:gd name="connsiteX3" fmla="*/ 0 w 6430885"/>
              <a:gd name="connsiteY3" fmla="*/ 6869951 h 6869951"/>
              <a:gd name="connsiteX4" fmla="*/ 1754909 w 6430885"/>
              <a:gd name="connsiteY4" fmla="*/ 0 h 6869951"/>
              <a:gd name="connsiteX0" fmla="*/ 2023235 w 6699211"/>
              <a:gd name="connsiteY0" fmla="*/ 0 h 6869951"/>
              <a:gd name="connsiteX1" fmla="*/ 6699211 w 6699211"/>
              <a:gd name="connsiteY1" fmla="*/ 11953 h 6869951"/>
              <a:gd name="connsiteX2" fmla="*/ 6699211 w 6699211"/>
              <a:gd name="connsiteY2" fmla="*/ 6869951 h 6869951"/>
              <a:gd name="connsiteX3" fmla="*/ 0 w 6699211"/>
              <a:gd name="connsiteY3" fmla="*/ 6856303 h 6869951"/>
              <a:gd name="connsiteX4" fmla="*/ 2023235 w 6699211"/>
              <a:gd name="connsiteY4" fmla="*/ 0 h 6869951"/>
              <a:gd name="connsiteX0" fmla="*/ 2702995 w 6699211"/>
              <a:gd name="connsiteY0" fmla="*/ 42638 h 6857998"/>
              <a:gd name="connsiteX1" fmla="*/ 6699211 w 6699211"/>
              <a:gd name="connsiteY1" fmla="*/ 0 h 6857998"/>
              <a:gd name="connsiteX2" fmla="*/ 6699211 w 6699211"/>
              <a:gd name="connsiteY2" fmla="*/ 6857998 h 6857998"/>
              <a:gd name="connsiteX3" fmla="*/ 0 w 6699211"/>
              <a:gd name="connsiteY3" fmla="*/ 6844350 h 6857998"/>
              <a:gd name="connsiteX4" fmla="*/ 2702995 w 6699211"/>
              <a:gd name="connsiteY4" fmla="*/ 4263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9211" h="6857998">
                <a:moveTo>
                  <a:pt x="2702995" y="42638"/>
                </a:moveTo>
                <a:lnTo>
                  <a:pt x="6699211" y="0"/>
                </a:lnTo>
                <a:lnTo>
                  <a:pt x="6699211" y="6857998"/>
                </a:lnTo>
                <a:lnTo>
                  <a:pt x="0" y="6844350"/>
                </a:lnTo>
                <a:lnTo>
                  <a:pt x="2702995" y="426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CA2C262-0DF7-4EBE-8F23-D1240B3BB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85" y="675167"/>
            <a:ext cx="3761862" cy="3055078"/>
          </a:xfrm>
        </p:spPr>
        <p:txBody>
          <a:bodyPr rtlCol="0" anchor="t">
            <a:normAutofit/>
          </a:bodyPr>
          <a:lstStyle>
            <a:lvl1pPr>
              <a:defRPr sz="4400"/>
            </a:lvl1pPr>
          </a:lstStyle>
          <a:p>
            <a:pPr rt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30E531D-ED29-45E2-A30F-0363B29E0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7424" y="533400"/>
            <a:ext cx="3794512" cy="5797237"/>
          </a:xfrm>
        </p:spPr>
        <p:txBody>
          <a:bodyPr rtlCol="0" anchor="ctr">
            <a:normAutofit/>
          </a:bodyPr>
          <a:lstStyle>
            <a:lvl1pPr>
              <a:buNone/>
              <a:defRPr/>
            </a:lvl1pPr>
          </a:lstStyle>
          <a:p>
            <a:pPr lvl="0" rtl="0"/>
            <a:r>
              <a:rPr lang="en-GB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801F434-3E0E-40D9-A2D3-857BAE77D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5" idx="2"/>
          </p:cNvCxnSpPr>
          <p:nvPr userDrawn="1"/>
        </p:nvCxnSpPr>
        <p:spPr>
          <a:xfrm flipH="1" flipV="1">
            <a:off x="0" y="5329451"/>
            <a:ext cx="6096000" cy="152854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44F5C56-0053-4E4A-BFFF-E98E7B91CC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1096" y="0"/>
            <a:ext cx="2660904" cy="3429000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226008DD-DEA7-4900-8D76-128694E123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1096" y="3383280"/>
            <a:ext cx="2660904" cy="3474720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98517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943FF111-78CB-4983-B8F5-B6B8AB608E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213E2B-F1F4-4058-B2C2-73EC82E307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83790" y="1064715"/>
            <a:ext cx="6153912" cy="3922755"/>
          </a:xfrm>
        </p:spPr>
        <p:txBody>
          <a:bodyPr rtlCol="0">
            <a:normAutofit/>
          </a:bodyPr>
          <a:lstStyle>
            <a:lvl1pPr algn="l">
              <a:defRPr sz="4400"/>
            </a:lvl1pPr>
          </a:lstStyle>
          <a:p>
            <a:pPr algn="r" rt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6F3C210C-32A8-4833-93AA-B97D51CEA9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3790" y="5033339"/>
            <a:ext cx="6157951" cy="943386"/>
          </a:xfrm>
        </p:spPr>
        <p:txBody>
          <a:bodyPr rtlCol="0"/>
          <a:lstStyle>
            <a:lvl1pPr>
              <a:buNone/>
              <a:defRPr/>
            </a:lvl1pPr>
          </a:lstStyle>
          <a:p>
            <a:pPr algn="r" rtl="0"/>
            <a:r>
              <a:rPr lang="en-GB"/>
              <a:t>Click to edit Master subtitle style</a:t>
            </a:r>
            <a:endParaRPr lang="en-GB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9FA8250-8F05-4500-98CD-AD8B9E2BAB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3418764" y="0"/>
            <a:ext cx="815637" cy="6857348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F4A7590-29E0-4C43-A12B-EE5A8672A9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0" y="5468380"/>
            <a:ext cx="6096000" cy="138961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440C747-2FA3-4C97-A0A7-52520A197E2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822" y="0"/>
            <a:ext cx="4811317" cy="6857998"/>
          </a:xfrm>
          <a:custGeom>
            <a:avLst/>
            <a:gdLst>
              <a:gd name="connsiteX0" fmla="*/ 0 w 4811317"/>
              <a:gd name="connsiteY0" fmla="*/ 0 h 6857998"/>
              <a:gd name="connsiteX1" fmla="*/ 4811317 w 4811317"/>
              <a:gd name="connsiteY1" fmla="*/ 0 h 6857998"/>
              <a:gd name="connsiteX2" fmla="*/ 2712446 w 4811317"/>
              <a:gd name="connsiteY2" fmla="*/ 6857998 h 6857998"/>
              <a:gd name="connsiteX3" fmla="*/ 0 w 4811317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1317" h="6857998">
                <a:moveTo>
                  <a:pt x="0" y="0"/>
                </a:moveTo>
                <a:lnTo>
                  <a:pt x="4811317" y="0"/>
                </a:lnTo>
                <a:lnTo>
                  <a:pt x="2712446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rtlCol="0">
            <a:noAutofit/>
          </a:bodyPr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60468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CBE2C-9DAA-489D-AC88-15CBBA8A9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124BE-E494-445A-A4FB-A2A8F28F0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en-GB"/>
              <a:t>Click to edit Master text styles</a:t>
            </a:r>
          </a:p>
          <a:p>
            <a:pPr lvl="1" rtl="0"/>
            <a:r>
              <a:rPr lang="en-GB"/>
              <a:t>Second level</a:t>
            </a:r>
          </a:p>
          <a:p>
            <a:pPr lvl="2" rtl="0"/>
            <a:r>
              <a:rPr lang="en-GB"/>
              <a:t>Third level</a:t>
            </a:r>
          </a:p>
          <a:p>
            <a:pPr lvl="3" rtl="0"/>
            <a:r>
              <a:rPr lang="en-GB"/>
              <a:t>Fourth level</a:t>
            </a:r>
          </a:p>
          <a:p>
            <a:pPr lvl="4" rtl="0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2446DE-9A32-4774-9F7C-86678CA90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00115D-61B3-46D0-B4D3-30C374B52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3C2AFC-D0F8-469F-B1E0-123C2E066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B9BCDA-9EF7-4531-8021-AF7B30751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91958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AE558-F89F-4688-94E5-77F37D49F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CD35AF-8CA2-49BB-BAE9-F29A0186EC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n-GB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5CAA98-55BD-4118-A8AF-D603060784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BFF4C5-82A8-4AD8-B7E2-2882F6576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60B401-B64F-417B-8AD6-581A22E5E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24BD4C-7149-44BF-8150-F72CAA95A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0526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F3DC9447-F266-4B2E-8776-377FB587E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F96C23-62A5-470B-9372-638145350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3734" y="557304"/>
            <a:ext cx="5355265" cy="1625731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pPr rtl="0"/>
            <a:r>
              <a:rPr lang="en-GB"/>
              <a:t>Click to edit Master title style</a:t>
            </a:r>
            <a:endParaRPr lang="en-GB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4B16D8F-69C0-44C7-95EE-6C7CDECACD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4576137" y="0"/>
            <a:ext cx="668374" cy="68580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8FA2190-55B9-429E-AE43-1A9A41DBEB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4742121" cy="3434316"/>
          </a:xfrm>
          <a:custGeom>
            <a:avLst/>
            <a:gdLst>
              <a:gd name="connsiteX0" fmla="*/ 0 w 4742121"/>
              <a:gd name="connsiteY0" fmla="*/ 0 h 3434316"/>
              <a:gd name="connsiteX1" fmla="*/ 4306186 w 4742121"/>
              <a:gd name="connsiteY1" fmla="*/ 0 h 3434316"/>
              <a:gd name="connsiteX2" fmla="*/ 4742121 w 4742121"/>
              <a:gd name="connsiteY2" fmla="*/ 3434316 h 3434316"/>
              <a:gd name="connsiteX3" fmla="*/ 0 w 4742121"/>
              <a:gd name="connsiteY3" fmla="*/ 3434316 h 3434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2121" h="3434316">
                <a:moveTo>
                  <a:pt x="0" y="0"/>
                </a:moveTo>
                <a:lnTo>
                  <a:pt x="4306186" y="0"/>
                </a:lnTo>
                <a:lnTo>
                  <a:pt x="4742121" y="3434316"/>
                </a:lnTo>
                <a:lnTo>
                  <a:pt x="0" y="3434316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rtlCol="0">
            <a:noAutofit/>
          </a:bodyPr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2EDFEAD-E435-414E-A9BA-4119679CBA6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5" y="3432620"/>
            <a:ext cx="5178056" cy="3425380"/>
          </a:xfrm>
          <a:custGeom>
            <a:avLst/>
            <a:gdLst>
              <a:gd name="connsiteX0" fmla="*/ 0 w 5178056"/>
              <a:gd name="connsiteY0" fmla="*/ 0 h 3425380"/>
              <a:gd name="connsiteX1" fmla="*/ 4742581 w 5178056"/>
              <a:gd name="connsiteY1" fmla="*/ 0 h 3425380"/>
              <a:gd name="connsiteX2" fmla="*/ 5178056 w 5178056"/>
              <a:gd name="connsiteY2" fmla="*/ 3425380 h 3425380"/>
              <a:gd name="connsiteX3" fmla="*/ 0 w 5178056"/>
              <a:gd name="connsiteY3" fmla="*/ 3425380 h 342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056" h="3425380">
                <a:moveTo>
                  <a:pt x="0" y="0"/>
                </a:moveTo>
                <a:lnTo>
                  <a:pt x="4742581" y="0"/>
                </a:lnTo>
                <a:lnTo>
                  <a:pt x="5178056" y="3425380"/>
                </a:lnTo>
                <a:lnTo>
                  <a:pt x="0" y="342538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noAutofit/>
          </a:bodyPr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7C28F12-C8E8-444E-8B69-9A0561604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3734" y="2183035"/>
            <a:ext cx="5355266" cy="4121845"/>
          </a:xfrm>
        </p:spPr>
        <p:txBody>
          <a:bodyPr rtlCol="0" anchor="ctr">
            <a:normAutofit/>
          </a:bodyPr>
          <a:lstStyle>
            <a:lvl1pPr marL="0" indent="0">
              <a:buNone/>
              <a:defRPr/>
            </a:lvl1pPr>
          </a:lstStyle>
          <a:p>
            <a:pPr lvl="0" rtl="0"/>
            <a:r>
              <a:rPr lang="en-GB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GB"/>
              <a:t>Sample Footer Text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5565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ubtitle 2">
            <a:extLst>
              <a:ext uri="{FF2B5EF4-FFF2-40B4-BE49-F238E27FC236}">
                <a16:creationId xmlns:a16="http://schemas.microsoft.com/office/drawing/2014/main" id="{49714512-90F0-4B35-94F8-E1B4DCE963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7750" y="975816"/>
            <a:ext cx="2979897" cy="1264340"/>
          </a:xfrm>
        </p:spPr>
        <p:txBody>
          <a:bodyPr rtlCol="0" anchor="b">
            <a:normAutofit/>
          </a:bodyPr>
          <a:lstStyle>
            <a:lvl1pPr>
              <a:buNone/>
              <a:defRPr/>
            </a:lvl1pPr>
          </a:lstStyle>
          <a:p>
            <a:pPr algn="l" rtl="0"/>
            <a:r>
              <a:rPr lang="en-GB" sz="1600"/>
              <a:t>Click to edit Master subtitle style</a:t>
            </a:r>
            <a:endParaRPr lang="en-GB" sz="1600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44895DE7-C22A-447F-B81A-BDCA25CAF2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08292" y="3"/>
            <a:ext cx="8997356" cy="4581079"/>
          </a:xfrm>
          <a:custGeom>
            <a:avLst/>
            <a:gdLst>
              <a:gd name="connsiteX0" fmla="*/ 0 w 8997356"/>
              <a:gd name="connsiteY0" fmla="*/ 0 h 4581079"/>
              <a:gd name="connsiteX1" fmla="*/ 8983708 w 8997356"/>
              <a:gd name="connsiteY1" fmla="*/ 0 h 4581079"/>
              <a:gd name="connsiteX2" fmla="*/ 8997356 w 8997356"/>
              <a:gd name="connsiteY2" fmla="*/ 893928 h 4581079"/>
              <a:gd name="connsiteX3" fmla="*/ 4060801 w 8997356"/>
              <a:gd name="connsiteY3" fmla="*/ 4581079 h 4581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97356" h="4581079">
                <a:moveTo>
                  <a:pt x="0" y="0"/>
                </a:moveTo>
                <a:lnTo>
                  <a:pt x="8983708" y="0"/>
                </a:lnTo>
                <a:lnTo>
                  <a:pt x="8997356" y="893928"/>
                </a:lnTo>
                <a:lnTo>
                  <a:pt x="4060801" y="4581079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rtlCol="0">
            <a:noAutofit/>
          </a:bodyPr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5B5EF63-EEAA-4B07-A2B8-2483452BBA3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43070" y="883420"/>
            <a:ext cx="4948931" cy="5974580"/>
          </a:xfrm>
          <a:custGeom>
            <a:avLst/>
            <a:gdLst>
              <a:gd name="connsiteX0" fmla="*/ 4948931 w 4948931"/>
              <a:gd name="connsiteY0" fmla="*/ 0 h 5974580"/>
              <a:gd name="connsiteX1" fmla="*/ 4948931 w 4948931"/>
              <a:gd name="connsiteY1" fmla="*/ 5974580 h 5974580"/>
              <a:gd name="connsiteX2" fmla="*/ 2028713 w 4948931"/>
              <a:gd name="connsiteY2" fmla="*/ 5974580 h 5974580"/>
              <a:gd name="connsiteX3" fmla="*/ 0 w 4948931"/>
              <a:gd name="connsiteY3" fmla="*/ 3710792 h 5974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8931" h="5974580">
                <a:moveTo>
                  <a:pt x="4948931" y="0"/>
                </a:moveTo>
                <a:lnTo>
                  <a:pt x="4948931" y="5974580"/>
                </a:lnTo>
                <a:lnTo>
                  <a:pt x="2028713" y="5974580"/>
                </a:lnTo>
                <a:lnTo>
                  <a:pt x="0" y="371079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noAutofit/>
          </a:bodyPr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C4F9D0F6-DE6A-44A3-9D9E-A53D0C22924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34997" y="4574265"/>
            <a:ext cx="5074516" cy="2298983"/>
          </a:xfrm>
          <a:custGeom>
            <a:avLst/>
            <a:gdLst>
              <a:gd name="connsiteX0" fmla="*/ 3034176 w 5074516"/>
              <a:gd name="connsiteY0" fmla="*/ 0 h 2298983"/>
              <a:gd name="connsiteX1" fmla="*/ 5074516 w 5074516"/>
              <a:gd name="connsiteY1" fmla="*/ 2298983 h 2298983"/>
              <a:gd name="connsiteX2" fmla="*/ 0 w 5074516"/>
              <a:gd name="connsiteY2" fmla="*/ 2298983 h 2298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74516" h="2298983">
                <a:moveTo>
                  <a:pt x="3034176" y="0"/>
                </a:moveTo>
                <a:lnTo>
                  <a:pt x="5074516" y="2298983"/>
                </a:lnTo>
                <a:lnTo>
                  <a:pt x="0" y="2298983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rtlCol="0">
            <a:noAutofit/>
          </a:bodyPr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FEE8AE0-4188-4CB6-8BFB-70E163ED7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264" y="2679192"/>
            <a:ext cx="4946904" cy="3273552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pPr rt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9810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75558-A264-444E-829B-51AAE6B4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4400"/>
            </a:lvl1pPr>
          </a:lstStyle>
          <a:p>
            <a:pPr rt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D9373-37D1-4135-8D34-755E139F7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775"/>
            <a:ext cx="9906000" cy="4024312"/>
          </a:xfrm>
        </p:spPr>
        <p:txBody>
          <a:bodyPr rtlCol="0"/>
          <a:lstStyle>
            <a:lvl1pPr>
              <a:lnSpc>
                <a:spcPct val="100000"/>
              </a:lnSpc>
              <a:buNone/>
              <a:defRPr/>
            </a:lvl1pPr>
            <a:lvl2pPr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buNone/>
              <a:defRPr/>
            </a:lvl3pPr>
            <a:lvl4pPr>
              <a:lnSpc>
                <a:spcPct val="100000"/>
              </a:lnSpc>
              <a:buNone/>
              <a:defRPr/>
            </a:lvl4pPr>
            <a:lvl5pPr>
              <a:lnSpc>
                <a:spcPct val="100000"/>
              </a:lnSpc>
              <a:buNone/>
              <a:defRPr/>
            </a:lvl5pPr>
          </a:lstStyle>
          <a:p>
            <a:pPr lvl="0" rtl="0"/>
            <a:r>
              <a:rPr lang="en-GB"/>
              <a:t>Click to edit Master text styles</a:t>
            </a:r>
          </a:p>
          <a:p>
            <a:pPr lvl="1" rtl="0"/>
            <a:r>
              <a:rPr lang="en-GB"/>
              <a:t>Second level</a:t>
            </a:r>
          </a:p>
          <a:p>
            <a:pPr lvl="2" rtl="0"/>
            <a:r>
              <a:rPr lang="en-GB"/>
              <a:t>Third level</a:t>
            </a:r>
          </a:p>
          <a:p>
            <a:pPr lvl="3" rtl="0"/>
            <a:r>
              <a:rPr lang="en-GB"/>
              <a:t>Fourth level</a:t>
            </a:r>
          </a:p>
          <a:p>
            <a:pPr lvl="4" rtl="0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FC3DD-F2BE-41FF-895B-00129AAB1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E4A6B-1966-4E57-9FB8-8B111E97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F830C-8424-4FAF-A011-605AE1D1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6483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75558-A264-444E-829B-51AAE6B4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4400"/>
            </a:lvl1pPr>
          </a:lstStyle>
          <a:p>
            <a:pPr rt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D9373-37D1-4135-8D34-755E139F7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775"/>
            <a:ext cx="9906000" cy="2649690"/>
          </a:xfrm>
        </p:spPr>
        <p:txBody>
          <a:bodyPr rtlCol="0"/>
          <a:lstStyle>
            <a:lvl1pPr>
              <a:lnSpc>
                <a:spcPct val="100000"/>
              </a:lnSpc>
              <a:buNone/>
              <a:defRPr/>
            </a:lvl1pPr>
            <a:lvl2pPr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buNone/>
              <a:defRPr/>
            </a:lvl3pPr>
            <a:lvl4pPr>
              <a:lnSpc>
                <a:spcPct val="100000"/>
              </a:lnSpc>
              <a:buNone/>
              <a:defRPr/>
            </a:lvl4pPr>
            <a:lvl5pPr>
              <a:lnSpc>
                <a:spcPct val="100000"/>
              </a:lnSpc>
              <a:buNone/>
              <a:defRPr/>
            </a:lvl5pPr>
          </a:lstStyle>
          <a:p>
            <a:pPr lvl="0" rtl="0"/>
            <a:r>
              <a:rPr lang="en-GB"/>
              <a:t>Click to edit Master text styles</a:t>
            </a:r>
          </a:p>
          <a:p>
            <a:pPr lvl="1" rtl="0"/>
            <a:r>
              <a:rPr lang="en-GB"/>
              <a:t>Second level</a:t>
            </a:r>
          </a:p>
          <a:p>
            <a:pPr lvl="2" rtl="0"/>
            <a:r>
              <a:rPr lang="en-GB"/>
              <a:t>Third level</a:t>
            </a:r>
          </a:p>
          <a:p>
            <a:pPr lvl="3" rtl="0"/>
            <a:r>
              <a:rPr lang="en-GB"/>
              <a:t>Fourth level</a:t>
            </a:r>
          </a:p>
          <a:p>
            <a:pPr lvl="4" rtl="0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FC3DD-F2BE-41FF-895B-00129AAB1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E4A6B-1966-4E57-9FB8-8B111E97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F830C-8424-4FAF-A011-605AE1D1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0591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6" name="Rectangle 23">
            <a:extLst>
              <a:ext uri="{FF2B5EF4-FFF2-40B4-BE49-F238E27FC236}">
                <a16:creationId xmlns:a16="http://schemas.microsoft.com/office/drawing/2014/main" id="{08BDEDEF-6AC9-4ADF-B6AE-83CC82D2A7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0" y="-5979"/>
            <a:ext cx="5111086" cy="6877626"/>
          </a:xfrm>
          <a:custGeom>
            <a:avLst/>
            <a:gdLst>
              <a:gd name="connsiteX0" fmla="*/ 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0 w 5803153"/>
              <a:gd name="connsiteY4" fmla="*/ 0 h 6857998"/>
              <a:gd name="connsiteX0" fmla="*/ 101600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1016000 w 5803153"/>
              <a:gd name="connsiteY4" fmla="*/ 0 h 6857998"/>
              <a:gd name="connsiteX0" fmla="*/ 133872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338729 w 6125882"/>
              <a:gd name="connsiteY4" fmla="*/ 0 h 6857998"/>
              <a:gd name="connsiteX0" fmla="*/ 1697317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697317 w 6125882"/>
              <a:gd name="connsiteY4" fmla="*/ 0 h 6857998"/>
              <a:gd name="connsiteX0" fmla="*/ 2702091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2702091 w 6125882"/>
              <a:gd name="connsiteY4" fmla="*/ 0 h 6857998"/>
              <a:gd name="connsiteX0" fmla="*/ 121508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215089 w 6125882"/>
              <a:gd name="connsiteY4" fmla="*/ 0 h 6857998"/>
              <a:gd name="connsiteX0" fmla="*/ 1222204 w 6132997"/>
              <a:gd name="connsiteY0" fmla="*/ 0 h 6881904"/>
              <a:gd name="connsiteX1" fmla="*/ 6132997 w 6132997"/>
              <a:gd name="connsiteY1" fmla="*/ 0 h 6881904"/>
              <a:gd name="connsiteX2" fmla="*/ 6132997 w 6132997"/>
              <a:gd name="connsiteY2" fmla="*/ 6857998 h 6881904"/>
              <a:gd name="connsiteX3" fmla="*/ 0 w 6132997"/>
              <a:gd name="connsiteY3" fmla="*/ 6881904 h 6881904"/>
              <a:gd name="connsiteX4" fmla="*/ 1222204 w 6132997"/>
              <a:gd name="connsiteY4" fmla="*/ 0 h 6881904"/>
              <a:gd name="connsiteX0" fmla="*/ 1348644 w 6132997"/>
              <a:gd name="connsiteY0" fmla="*/ 0 h 6893857"/>
              <a:gd name="connsiteX1" fmla="*/ 6132997 w 6132997"/>
              <a:gd name="connsiteY1" fmla="*/ 11953 h 6893857"/>
              <a:gd name="connsiteX2" fmla="*/ 6132997 w 6132997"/>
              <a:gd name="connsiteY2" fmla="*/ 6869951 h 6893857"/>
              <a:gd name="connsiteX3" fmla="*/ 0 w 6132997"/>
              <a:gd name="connsiteY3" fmla="*/ 6893857 h 6893857"/>
              <a:gd name="connsiteX4" fmla="*/ 1348644 w 6132997"/>
              <a:gd name="connsiteY4" fmla="*/ 0 h 6893857"/>
              <a:gd name="connsiteX0" fmla="*/ 1457021 w 6132997"/>
              <a:gd name="connsiteY0" fmla="*/ 0 h 6893857"/>
              <a:gd name="connsiteX1" fmla="*/ 6132997 w 6132997"/>
              <a:gd name="connsiteY1" fmla="*/ 11953 h 6893857"/>
              <a:gd name="connsiteX2" fmla="*/ 6132997 w 6132997"/>
              <a:gd name="connsiteY2" fmla="*/ 6869951 h 6893857"/>
              <a:gd name="connsiteX3" fmla="*/ 0 w 6132997"/>
              <a:gd name="connsiteY3" fmla="*/ 6893857 h 6893857"/>
              <a:gd name="connsiteX4" fmla="*/ 1457021 w 6132997"/>
              <a:gd name="connsiteY4" fmla="*/ 0 h 6893857"/>
              <a:gd name="connsiteX0" fmla="*/ 1754909 w 6430885"/>
              <a:gd name="connsiteY0" fmla="*/ 0 h 6869951"/>
              <a:gd name="connsiteX1" fmla="*/ 6430885 w 6430885"/>
              <a:gd name="connsiteY1" fmla="*/ 11953 h 6869951"/>
              <a:gd name="connsiteX2" fmla="*/ 6430885 w 6430885"/>
              <a:gd name="connsiteY2" fmla="*/ 6869951 h 6869951"/>
              <a:gd name="connsiteX3" fmla="*/ 0 w 6430885"/>
              <a:gd name="connsiteY3" fmla="*/ 6869951 h 6869951"/>
              <a:gd name="connsiteX4" fmla="*/ 1754909 w 6430885"/>
              <a:gd name="connsiteY4" fmla="*/ 0 h 6869951"/>
              <a:gd name="connsiteX0" fmla="*/ 2023235 w 6699211"/>
              <a:gd name="connsiteY0" fmla="*/ 0 h 6869951"/>
              <a:gd name="connsiteX1" fmla="*/ 6699211 w 6699211"/>
              <a:gd name="connsiteY1" fmla="*/ 11953 h 6869951"/>
              <a:gd name="connsiteX2" fmla="*/ 6699211 w 6699211"/>
              <a:gd name="connsiteY2" fmla="*/ 6869951 h 6869951"/>
              <a:gd name="connsiteX3" fmla="*/ 0 w 6699211"/>
              <a:gd name="connsiteY3" fmla="*/ 6856303 h 6869951"/>
              <a:gd name="connsiteX4" fmla="*/ 2023235 w 6699211"/>
              <a:gd name="connsiteY4" fmla="*/ 0 h 6869951"/>
              <a:gd name="connsiteX0" fmla="*/ 2702995 w 6699211"/>
              <a:gd name="connsiteY0" fmla="*/ 42638 h 6857998"/>
              <a:gd name="connsiteX1" fmla="*/ 6699211 w 6699211"/>
              <a:gd name="connsiteY1" fmla="*/ 0 h 6857998"/>
              <a:gd name="connsiteX2" fmla="*/ 6699211 w 6699211"/>
              <a:gd name="connsiteY2" fmla="*/ 6857998 h 6857998"/>
              <a:gd name="connsiteX3" fmla="*/ 0 w 6699211"/>
              <a:gd name="connsiteY3" fmla="*/ 6844350 h 6857998"/>
              <a:gd name="connsiteX4" fmla="*/ 2702995 w 6699211"/>
              <a:gd name="connsiteY4" fmla="*/ 42638 h 6857998"/>
              <a:gd name="connsiteX0" fmla="*/ 2702995 w 6699211"/>
              <a:gd name="connsiteY0" fmla="*/ 56139 h 6857998"/>
              <a:gd name="connsiteX1" fmla="*/ 6699211 w 6699211"/>
              <a:gd name="connsiteY1" fmla="*/ 0 h 6857998"/>
              <a:gd name="connsiteX2" fmla="*/ 6699211 w 6699211"/>
              <a:gd name="connsiteY2" fmla="*/ 6857998 h 6857998"/>
              <a:gd name="connsiteX3" fmla="*/ 0 w 6699211"/>
              <a:gd name="connsiteY3" fmla="*/ 6844350 h 6857998"/>
              <a:gd name="connsiteX4" fmla="*/ 2702995 w 6699211"/>
              <a:gd name="connsiteY4" fmla="*/ 56139 h 6857998"/>
              <a:gd name="connsiteX0" fmla="*/ 2702995 w 6699211"/>
              <a:gd name="connsiteY0" fmla="*/ 29135 h 6830994"/>
              <a:gd name="connsiteX1" fmla="*/ 6681322 w 6699211"/>
              <a:gd name="connsiteY1" fmla="*/ 0 h 6830994"/>
              <a:gd name="connsiteX2" fmla="*/ 6699211 w 6699211"/>
              <a:gd name="connsiteY2" fmla="*/ 6830994 h 6830994"/>
              <a:gd name="connsiteX3" fmla="*/ 0 w 6699211"/>
              <a:gd name="connsiteY3" fmla="*/ 6817346 h 6830994"/>
              <a:gd name="connsiteX4" fmla="*/ 2702995 w 6699211"/>
              <a:gd name="connsiteY4" fmla="*/ 29135 h 6830994"/>
              <a:gd name="connsiteX0" fmla="*/ 2702995 w 6699211"/>
              <a:gd name="connsiteY0" fmla="*/ 2131 h 6803990"/>
              <a:gd name="connsiteX1" fmla="*/ 6699211 w 6699211"/>
              <a:gd name="connsiteY1" fmla="*/ 0 h 6803990"/>
              <a:gd name="connsiteX2" fmla="*/ 6699211 w 6699211"/>
              <a:gd name="connsiteY2" fmla="*/ 6803990 h 6803990"/>
              <a:gd name="connsiteX3" fmla="*/ 0 w 6699211"/>
              <a:gd name="connsiteY3" fmla="*/ 6790342 h 6803990"/>
              <a:gd name="connsiteX4" fmla="*/ 2702995 w 6699211"/>
              <a:gd name="connsiteY4" fmla="*/ 2131 h 6803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9211" h="6803990">
                <a:moveTo>
                  <a:pt x="2702995" y="2131"/>
                </a:moveTo>
                <a:lnTo>
                  <a:pt x="6699211" y="0"/>
                </a:lnTo>
                <a:lnTo>
                  <a:pt x="6699211" y="6803990"/>
                </a:lnTo>
                <a:lnTo>
                  <a:pt x="0" y="6790342"/>
                </a:lnTo>
                <a:lnTo>
                  <a:pt x="2702995" y="213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C0CB336-8515-4565-B747-B4EA83B43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280" y="680485"/>
            <a:ext cx="3393440" cy="2748515"/>
          </a:xfrm>
        </p:spPr>
        <p:txBody>
          <a:bodyPr rtlCol="0" anchor="t"/>
          <a:lstStyle/>
          <a:p>
            <a:pPr rtl="0"/>
            <a:r>
              <a:rPr lang="en-GB"/>
              <a:t>Click to edit Master title style</a:t>
            </a:r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64F675D-D792-42C0-8961-D2D1D79CDA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0" y="5329451"/>
            <a:ext cx="6096000" cy="152854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6D2EC4D-FD33-4925-B0A8-68C9818DB8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678" y="533399"/>
            <a:ext cx="3678762" cy="5771481"/>
          </a:xfrm>
        </p:spPr>
        <p:txBody>
          <a:bodyPr rtlCol="0" anchor="ctr">
            <a:normAutofit/>
          </a:bodyPr>
          <a:lstStyle/>
          <a:p>
            <a:pPr lvl="0" rtl="0"/>
            <a:r>
              <a:rPr lang="en-GB"/>
              <a:t>Click to edit Master text styles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C7C9F55-A39F-4FB9-BEAD-745EA3E0A2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1096" y="0"/>
            <a:ext cx="2660904" cy="2322576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A480833B-6513-44B8-B08A-6FCB3911FE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1096" y="2324100"/>
            <a:ext cx="2660904" cy="2322576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3BCCF25F-1246-4BAE-BAA2-FB33719CF55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531096" y="4535424"/>
            <a:ext cx="2660904" cy="2322576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0542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841DB-C73C-4968-B434-A6AA14DAF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4400"/>
            </a:lvl1pPr>
          </a:lstStyle>
          <a:p>
            <a:pPr rtl="0"/>
            <a:r>
              <a:rPr lang="en-GB"/>
              <a:t>Click to edit Master title style</a:t>
            </a:r>
          </a:p>
        </p:txBody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id="{5496CA69-F288-4538-974D-9A68581F494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143000" y="2350008"/>
            <a:ext cx="1965960" cy="1801368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1F7CBA7A-8076-4743-AD9E-CB0B2B1D185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45421" y="4319521"/>
            <a:ext cx="1963236" cy="365760"/>
          </a:xfrm>
        </p:spPr>
        <p:txBody>
          <a:bodyPr rtlCol="0"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n-GB"/>
              <a:t>Name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8B03D9A7-85A7-4570-ADAF-E43C05B52D0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143000" y="4761768"/>
            <a:ext cx="1963236" cy="741904"/>
          </a:xfrm>
        </p:spPr>
        <p:txBody>
          <a:bodyPr rtlCol="0"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n-GB"/>
              <a:t>Title</a:t>
            </a:r>
          </a:p>
        </p:txBody>
      </p:sp>
      <p:sp>
        <p:nvSpPr>
          <p:cNvPr id="51" name="Picture Placeholder 49">
            <a:extLst>
              <a:ext uri="{FF2B5EF4-FFF2-40B4-BE49-F238E27FC236}">
                <a16:creationId xmlns:a16="http://schemas.microsoft.com/office/drawing/2014/main" id="{ADF2F19D-7D9A-47B3-8711-A71F034693F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784636" y="2350008"/>
            <a:ext cx="1965960" cy="1801368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790A904C-841C-438E-BD4B-C18FC28CBD03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3789781" y="4319520"/>
            <a:ext cx="1963236" cy="365760"/>
          </a:xfrm>
        </p:spPr>
        <p:txBody>
          <a:bodyPr rtlCol="0"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n-GB"/>
              <a:t>Name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611759C1-BECA-460C-916A-079B29E05C36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787360" y="4761767"/>
            <a:ext cx="1963236" cy="741904"/>
          </a:xfrm>
        </p:spPr>
        <p:txBody>
          <a:bodyPr rtlCol="0"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n-GB"/>
              <a:t>Title</a:t>
            </a:r>
          </a:p>
        </p:txBody>
      </p:sp>
      <p:sp>
        <p:nvSpPr>
          <p:cNvPr id="52" name="Picture Placeholder 49">
            <a:extLst>
              <a:ext uri="{FF2B5EF4-FFF2-40B4-BE49-F238E27FC236}">
                <a16:creationId xmlns:a16="http://schemas.microsoft.com/office/drawing/2014/main" id="{4519A595-9DA0-413B-A1E1-B0F059132DD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37376" y="2350008"/>
            <a:ext cx="1965960" cy="1801368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C20274DC-5128-46D8-9229-02288D26493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41406" y="4319520"/>
            <a:ext cx="1963236" cy="365760"/>
          </a:xfrm>
        </p:spPr>
        <p:txBody>
          <a:bodyPr rtlCol="0"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n-GB"/>
              <a:t>Name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F92FD73-9CD4-4AB0-8DEF-B9D7B1C5904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438985" y="4761767"/>
            <a:ext cx="1963236" cy="741904"/>
          </a:xfrm>
        </p:spPr>
        <p:txBody>
          <a:bodyPr rtlCol="0"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n-GB"/>
              <a:t>Title</a:t>
            </a:r>
          </a:p>
        </p:txBody>
      </p:sp>
      <p:sp>
        <p:nvSpPr>
          <p:cNvPr id="53" name="Picture Placeholder 49">
            <a:extLst>
              <a:ext uri="{FF2B5EF4-FFF2-40B4-BE49-F238E27FC236}">
                <a16:creationId xmlns:a16="http://schemas.microsoft.com/office/drawing/2014/main" id="{ECF2CB24-2F78-42B5-BEC0-904245F3745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089136" y="2350008"/>
            <a:ext cx="1965960" cy="1801368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E099301F-F262-4EB4-9AAA-D10A9CF42DC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9090610" y="4319520"/>
            <a:ext cx="1963236" cy="365760"/>
          </a:xfrm>
        </p:spPr>
        <p:txBody>
          <a:bodyPr rtlCol="0"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n-GB"/>
              <a:t>Name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BD5BC820-7DAB-4C8E-A7E4-A885BBE9AB8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9088189" y="4761767"/>
            <a:ext cx="1963236" cy="741904"/>
          </a:xfrm>
        </p:spPr>
        <p:txBody>
          <a:bodyPr rtlCol="0"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n-GB"/>
              <a:t>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289DB7-F492-4037-A439-D70F7E55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152BF-92C7-4BF5-A9DB-16A0BF0F5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FA96F1-8B8A-4E83-B3C2-E10DE522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8327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D9373-37D1-4135-8D34-755E139F7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92810" cy="4351338"/>
          </a:xfrm>
        </p:spPr>
        <p:txBody>
          <a:bodyPr rtlCol="0"/>
          <a:lstStyle>
            <a:lvl1pPr>
              <a:lnSpc>
                <a:spcPct val="100000"/>
              </a:lnSpc>
              <a:buNone/>
              <a:defRPr/>
            </a:lvl1pPr>
            <a:lvl2pPr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buNone/>
              <a:defRPr/>
            </a:lvl3pPr>
            <a:lvl4pPr>
              <a:lnSpc>
                <a:spcPct val="100000"/>
              </a:lnSpc>
              <a:buNone/>
              <a:defRPr/>
            </a:lvl4pPr>
            <a:lvl5pPr>
              <a:lnSpc>
                <a:spcPct val="100000"/>
              </a:lnSpc>
              <a:buNone/>
              <a:defRPr/>
            </a:lvl5pPr>
          </a:lstStyle>
          <a:p>
            <a:pPr lvl="0" rtl="0"/>
            <a:r>
              <a:rPr lang="en-GB"/>
              <a:t>Click to edit Master text styles</a:t>
            </a:r>
          </a:p>
          <a:p>
            <a:pPr lvl="1" rtl="0"/>
            <a:r>
              <a:rPr lang="en-GB"/>
              <a:t>Second level</a:t>
            </a:r>
          </a:p>
          <a:p>
            <a:pPr lvl="2" rtl="0"/>
            <a:r>
              <a:rPr lang="en-GB"/>
              <a:t>Third level</a:t>
            </a:r>
          </a:p>
          <a:p>
            <a:pPr lvl="3" rtl="0"/>
            <a:r>
              <a:rPr lang="en-GB"/>
              <a:t>Fourth level</a:t>
            </a:r>
          </a:p>
          <a:p>
            <a:pPr lvl="4" rtl="0"/>
            <a:r>
              <a:rPr lang="en-GB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D75558-A264-444E-829B-51AAE6B4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4400"/>
            </a:lvl1pPr>
          </a:lstStyle>
          <a:p>
            <a:pPr rt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FC3DD-F2BE-41FF-895B-00129AAB1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E4A6B-1966-4E57-9FB8-8B111E97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F830C-8424-4FAF-A011-605AE1D1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6218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436E0F2-A64B-471E-93C0-8DFE08CC57C8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C1E3AB1-2A8C-4607-9FAE-D8BDB280FE1A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6D66059-832F-40B6-A35F-F56C8F38A1E7}"/>
              </a:ext>
            </a:extLst>
          </p:cNvPr>
          <p:cNvCxnSpPr>
            <a:cxnSpLocks/>
          </p:cNvCxnSpPr>
          <p:nvPr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515E2ED-7EA9-448D-83FA-54C3DF9723BD}"/>
              </a:ext>
            </a:extLst>
          </p:cNvPr>
          <p:cNvCxnSpPr>
            <a:cxnSpLocks/>
          </p:cNvCxnSpPr>
          <p:nvPr/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595356-EABD-4767-AC9D-EA21FF115EC0}"/>
              </a:ext>
            </a:extLst>
          </p:cNvPr>
          <p:cNvCxnSpPr>
            <a:cxnSpLocks/>
          </p:cNvCxnSpPr>
          <p:nvPr/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8CD9F06-9628-469C-B788-A894E3E08281}"/>
              </a:ext>
            </a:extLst>
          </p:cNvPr>
          <p:cNvCxnSpPr>
            <a:cxnSpLocks/>
          </p:cNvCxnSpPr>
          <p:nvPr/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50A431-0B61-421B-B4B7-24C0CFF0F938}"/>
              </a:ext>
            </a:extLst>
          </p:cNvPr>
          <p:cNvCxnSpPr>
            <a:cxnSpLocks/>
          </p:cNvCxnSpPr>
          <p:nvPr/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5B94C5-D205-4339-B029-5D0FD2E5F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1"/>
            <a:ext cx="9906000" cy="1382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96DC5C-BD34-4CE4-8AA7-A6A4B9516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2009554"/>
            <a:ext cx="9906000" cy="4024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n-GB"/>
              <a:t>Click to edit Master text styles</a:t>
            </a:r>
          </a:p>
          <a:p>
            <a:pPr lvl="1" rtl="0"/>
            <a:r>
              <a:rPr lang="en-GB"/>
              <a:t>Second level</a:t>
            </a:r>
          </a:p>
          <a:p>
            <a:pPr lvl="2" rtl="0"/>
            <a:r>
              <a:rPr lang="en-GB"/>
              <a:t>Third level</a:t>
            </a:r>
          </a:p>
          <a:p>
            <a:pPr lvl="3" rtl="0"/>
            <a:r>
              <a:rPr lang="en-GB"/>
              <a:t>Fourth level</a:t>
            </a:r>
          </a:p>
          <a:p>
            <a:pPr lvl="4" rtl="0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192A7-D622-449D-9FC2-48FDE4D690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en-GB"/>
              <a:t>2/7/20XX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5B93C-2BE9-4847-BFE5-D3CBCC6E9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="1" spc="30" baseline="0">
                <a:solidFill>
                  <a:schemeClr val="tx2"/>
                </a:solidFill>
                <a:latin typeface="+mj-lt"/>
              </a:defRPr>
            </a:lvl1pPr>
          </a:lstStyle>
          <a:p>
            <a:pPr rtl="0"/>
            <a:r>
              <a:rPr lang="en-GB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70A99-395E-4F22-8AAB-6C7EE743D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fld id="{312CC964-A50B-4C29-B4E4-2C30BB34CCF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6036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6" r:id="rId3"/>
    <p:sldLayoutId id="2147483675" r:id="rId4"/>
    <p:sldLayoutId id="2147483686" r:id="rId5"/>
    <p:sldLayoutId id="2147483662" r:id="rId6"/>
    <p:sldLayoutId id="2147483679" r:id="rId7"/>
    <p:sldLayoutId id="2147483682" r:id="rId8"/>
    <p:sldLayoutId id="2147483687" r:id="rId9"/>
    <p:sldLayoutId id="2147483665" r:id="rId10"/>
    <p:sldLayoutId id="2147483683" r:id="rId11"/>
    <p:sldLayoutId id="2147483677" r:id="rId12"/>
    <p:sldLayoutId id="2147483678" r:id="rId13"/>
    <p:sldLayoutId id="2147483684" r:id="rId14"/>
    <p:sldLayoutId id="2147483661" r:id="rId15"/>
    <p:sldLayoutId id="2147483663" r:id="rId16"/>
    <p:sldLayoutId id="2147483664" r:id="rId17"/>
    <p:sldLayoutId id="2147483666" r:id="rId18"/>
    <p:sldLayoutId id="2147483667" r:id="rId19"/>
    <p:sldLayoutId id="2147483685" r:id="rId20"/>
    <p:sldLayoutId id="2147483668" r:id="rId21"/>
    <p:sldLayoutId id="2147483669" r:id="rId2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i="1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336">
          <p15:clr>
            <a:srgbClr val="F26B43"/>
          </p15:clr>
        </p15:guide>
        <p15:guide id="4" orient="horz" pos="3984">
          <p15:clr>
            <a:srgbClr val="F26B43"/>
          </p15:clr>
        </p15:guide>
        <p15:guide id="5" pos="336">
          <p15:clr>
            <a:srgbClr val="F26B43"/>
          </p15:clr>
        </p15:guide>
        <p15:guide id="6" pos="7344">
          <p15:clr>
            <a:srgbClr val="F26B43"/>
          </p15:clr>
        </p15:guide>
        <p15:guide id="7" pos="720">
          <p15:clr>
            <a:srgbClr val="F26B43"/>
          </p15:clr>
        </p15:guide>
        <p15:guide id="8" pos="69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chlock-value.com/2019/07/07/ecotopia/" TargetMode="External"/><Relationship Id="rId7" Type="http://schemas.openxmlformats.org/officeDocument/2006/relationships/hyperlink" Target="https://pixabay.com/photos/science-city-valencia-598706/" TargetMode="External"/><Relationship Id="rId2" Type="http://schemas.openxmlformats.org/officeDocument/2006/relationships/hyperlink" Target="https://www.merriam-webster.com/thesaurus/utopia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pixabay.com/photos/guizhou-guiyang-3440461/" TargetMode="External"/><Relationship Id="rId5" Type="http://schemas.openxmlformats.org/officeDocument/2006/relationships/hyperlink" Target="https://pixabay.com/photos/muzeum-soumaya-mexiko-architektura-3703247/" TargetMode="External"/><Relationship Id="rId4" Type="http://schemas.openxmlformats.org/officeDocument/2006/relationships/hyperlink" Target="https://fantasy-hive.co.uk/2023/04/the-water-knife-by-paolo-bacigalupi-book-review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low angle view of buildings in a city">
            <a:extLst>
              <a:ext uri="{FF2B5EF4-FFF2-40B4-BE49-F238E27FC236}">
                <a16:creationId xmlns:a16="http://schemas.microsoft.com/office/drawing/2014/main" id="{3CF2725B-8BAD-4651-8A3F-80E73387133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3279" y="0"/>
            <a:ext cx="9568721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9B36C10-A9EA-414E-B3D3-09BAD9FA9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697" y="1040001"/>
            <a:ext cx="3338625" cy="3150159"/>
          </a:xfrm>
        </p:spPr>
        <p:txBody>
          <a:bodyPr rtlCol="0">
            <a:normAutofit/>
          </a:bodyPr>
          <a:lstStyle/>
          <a:p>
            <a:pPr rtl="0"/>
            <a:r>
              <a:rPr lang="sk-SK" b="1" dirty="0" err="1"/>
              <a:t>Utopian</a:t>
            </a:r>
            <a:r>
              <a:rPr lang="sk-SK" b="1" dirty="0"/>
              <a:t> </a:t>
            </a:r>
            <a:br>
              <a:rPr lang="sk-SK" b="1" dirty="0"/>
            </a:br>
            <a:r>
              <a:rPr lang="sk-SK" b="1" dirty="0" err="1"/>
              <a:t>societies</a:t>
            </a:r>
            <a:endParaRPr lang="en-GB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140D27-0E15-4434-A8B8-FC32761449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0538" y="4240213"/>
            <a:ext cx="3497262" cy="1801812"/>
          </a:xfrm>
        </p:spPr>
        <p:txBody>
          <a:bodyPr rtlCol="0"/>
          <a:lstStyle/>
          <a:p>
            <a:pPr rtl="0"/>
            <a:r>
              <a:rPr lang="sk-SK" dirty="0"/>
              <a:t>Eva Kelemen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963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7EDF6-1318-C486-409F-81A940EF6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/>
              <a:t>utopia</a:t>
            </a:r>
            <a:endParaRPr lang="en-GB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1FBA52-4081-B249-6590-1C81191E4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145968"/>
            <a:ext cx="3128417" cy="618036"/>
          </a:xfrm>
        </p:spPr>
        <p:txBody>
          <a:bodyPr>
            <a:normAutofit lnSpcReduction="10000"/>
          </a:bodyPr>
          <a:lstStyle/>
          <a:p>
            <a:pPr rtl="0"/>
            <a:r>
              <a:rPr lang="sk-SK" dirty="0" err="1">
                <a:solidFill>
                  <a:srgbClr val="92D050"/>
                </a:solidFill>
              </a:rPr>
              <a:t>Source</a:t>
            </a:r>
            <a:r>
              <a:rPr lang="sk-SK" dirty="0">
                <a:solidFill>
                  <a:srgbClr val="92D050"/>
                </a:solidFill>
              </a:rPr>
              <a:t>: </a:t>
            </a:r>
            <a:r>
              <a:rPr lang="en-GB" dirty="0">
                <a:solidFill>
                  <a:srgbClr val="92D050"/>
                </a:solidFill>
              </a:rPr>
              <a:t>Sample Fhttps://sociologydailybd.com/blog/2023/07/16/utopian-society/ooter Text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B3C2130-8704-A453-0579-27FB8503B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noProof="0" dirty="0"/>
              <a:t>: </a:t>
            </a:r>
            <a:r>
              <a:rPr lang="en-GB" noProof="0" dirty="0"/>
              <a:t>a place of ideal perfection especially in laws, government, and social conditions </a:t>
            </a:r>
          </a:p>
          <a:p>
            <a:r>
              <a:rPr lang="en-GB" b="1" noProof="0" dirty="0"/>
              <a:t>: </a:t>
            </a:r>
            <a:r>
              <a:rPr lang="en-GB" noProof="0" dirty="0"/>
              <a:t>an impractical scheme for social improvement </a:t>
            </a:r>
          </a:p>
          <a:p>
            <a:r>
              <a:rPr lang="en-GB" b="1" noProof="0" dirty="0"/>
              <a:t>: </a:t>
            </a:r>
            <a:r>
              <a:rPr lang="en-GB" noProof="0" dirty="0"/>
              <a:t>an imaginary and indefinitely remote place </a:t>
            </a:r>
          </a:p>
          <a:p>
            <a:r>
              <a:rPr lang="en-GB" noProof="0" dirty="0"/>
              <a:t>:a name created by Sir Thomas More in 1516 by combining the Greek words </a:t>
            </a:r>
            <a:r>
              <a:rPr lang="en-GB" i="1" noProof="0" dirty="0" err="1"/>
              <a:t>ou</a:t>
            </a:r>
            <a:r>
              <a:rPr lang="en-GB" noProof="0" dirty="0"/>
              <a:t> (“not, no”) and </a:t>
            </a:r>
            <a:r>
              <a:rPr lang="en-GB" i="1" noProof="0" dirty="0" err="1"/>
              <a:t>topos</a:t>
            </a:r>
            <a:r>
              <a:rPr lang="en-GB" noProof="0" dirty="0"/>
              <a:t> (“place”) (Thesaurus, n.d.)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13FE7F2-E0A2-6AFA-624B-802F5A6C6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F44745-7BFD-A8EF-8284-D4FFA2E35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en-GB" smtClean="0"/>
              <a:t>2</a:t>
            </a:fld>
            <a:endParaRPr lang="en-GB" dirty="0"/>
          </a:p>
        </p:txBody>
      </p:sp>
      <p:pic>
        <p:nvPicPr>
          <p:cNvPr id="10" name="Picture Placeholder 9" descr="Low angle view of a building&#10;&#10;AI-generated content may be incorrect.">
            <a:extLst>
              <a:ext uri="{FF2B5EF4-FFF2-40B4-BE49-F238E27FC236}">
                <a16:creationId xmlns:a16="http://schemas.microsoft.com/office/drawing/2014/main" id="{9A7FD811-B392-7E55-C3B5-1A1FD5DA2CB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057" b="4057"/>
          <a:stretch>
            <a:fillRect/>
          </a:stretch>
        </p:blipFill>
        <p:spPr/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FA3463-A352-D2DF-CB79-8131E543D94F}"/>
              </a:ext>
            </a:extLst>
          </p:cNvPr>
          <p:cNvSpPr txBox="1"/>
          <p:nvPr/>
        </p:nvSpPr>
        <p:spPr>
          <a:xfrm>
            <a:off x="1354419" y="6267845"/>
            <a:ext cx="2770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err="1"/>
              <a:t>naturemyhome</a:t>
            </a:r>
            <a:r>
              <a:rPr lang="en-GB" sz="1800" dirty="0"/>
              <a:t>. (2018).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6722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86FC8406-615B-9E10-B000-952191671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1"/>
            <a:ext cx="9906000" cy="1382156"/>
          </a:xfrm>
        </p:spPr>
        <p:txBody>
          <a:bodyPr anchor="ctr">
            <a:normAutofit/>
          </a:bodyPr>
          <a:lstStyle/>
          <a:p>
            <a:r>
              <a:rPr lang="sk-SK" b="1"/>
              <a:t>Utopia </a:t>
            </a:r>
            <a:r>
              <a:rPr lang="sk-SK"/>
              <a:t>by </a:t>
            </a:r>
            <a:r>
              <a:rPr lang="sk-SK" b="1"/>
              <a:t>sir </a:t>
            </a:r>
            <a:r>
              <a:rPr lang="sk-SK" b="1" err="1"/>
              <a:t>thomas</a:t>
            </a:r>
            <a:r>
              <a:rPr lang="sk-SK" b="1"/>
              <a:t> more</a:t>
            </a:r>
            <a:endParaRPr lang="en-US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EB653E-81D9-9716-4984-4FC39D6842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775"/>
            <a:ext cx="9906000" cy="4024312"/>
          </a:xfrm>
        </p:spPr>
        <p:txBody>
          <a:bodyPr>
            <a:normAutofit/>
          </a:bodyPr>
          <a:lstStyle/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noProof="0" dirty="0"/>
              <a:t>English humanist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b="1" noProof="0" dirty="0"/>
              <a:t>subject</a:t>
            </a:r>
            <a:r>
              <a:rPr lang="en-GB" noProof="0" dirty="0"/>
              <a:t> of the book was </a:t>
            </a:r>
            <a:r>
              <a:rPr lang="en-GB" b="1" noProof="0" dirty="0"/>
              <a:t>the search for the best possible form of government </a:t>
            </a:r>
            <a:r>
              <a:rPr lang="en-GB" noProof="0" dirty="0"/>
              <a:t> 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noProof="0" dirty="0"/>
              <a:t>written in 1516 in Latin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noProof="0" dirty="0"/>
              <a:t>Inspired by other works e.g. Plato’s Republic</a:t>
            </a:r>
            <a:endParaRPr lang="sk-SK" noProof="0" dirty="0"/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noProof="0" dirty="0"/>
              <a:t>It consists of </a:t>
            </a:r>
            <a:r>
              <a:rPr lang="en-GB" b="1" noProof="0" dirty="0"/>
              <a:t>two books</a:t>
            </a:r>
            <a:r>
              <a:rPr lang="en-GB" noProof="0" dirty="0"/>
              <a:t>: </a:t>
            </a:r>
          </a:p>
          <a:p>
            <a:pPr>
              <a:lnSpc>
                <a:spcPct val="90000"/>
              </a:lnSpc>
            </a:pPr>
            <a:r>
              <a:rPr lang="en-GB" noProof="0" dirty="0"/>
              <a:t>1/ criticism of social conditions of the time </a:t>
            </a:r>
          </a:p>
          <a:p>
            <a:pPr>
              <a:lnSpc>
                <a:spcPct val="90000"/>
              </a:lnSpc>
            </a:pPr>
            <a:r>
              <a:rPr lang="en-GB" noProof="0" dirty="0"/>
              <a:t>2/ presenting an ideal society in an imaginary island-  what the ideal future society should be like</a:t>
            </a:r>
          </a:p>
          <a:p>
            <a:pPr>
              <a:lnSpc>
                <a:spcPct val="90000"/>
              </a:lnSpc>
            </a:pPr>
            <a:endParaRPr lang="en-GB" dirty="0"/>
          </a:p>
        </p:txBody>
      </p:sp>
      <p:sp>
        <p:nvSpPr>
          <p:cNvPr id="22" name="Footer Placeholder 3">
            <a:extLst>
              <a:ext uri="{FF2B5EF4-FFF2-40B4-BE49-F238E27FC236}">
                <a16:creationId xmlns:a16="http://schemas.microsoft.com/office/drawing/2014/main" id="{9F92D7F8-D2F2-D782-F239-03EF9EEE5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398878"/>
            <a:ext cx="4497315" cy="365125"/>
          </a:xfrm>
        </p:spPr>
        <p:txBody>
          <a:bodyPr/>
          <a:lstStyle/>
          <a:p>
            <a:pPr rtl="0">
              <a:spcAft>
                <a:spcPts val="600"/>
              </a:spcAft>
            </a:pPr>
            <a:r>
              <a:rPr lang="en-GB"/>
              <a:t>Sample Footer Text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0F2CCE-1CB3-21A7-498B-25477B9A27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7102" y="6398878"/>
            <a:ext cx="4193908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r>
              <a:rPr lang="en-GB"/>
              <a:t>2/7/20XX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497D68E-F57A-4F6E-91E9-391DFB478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fld id="{312CC964-A50B-4C29-B4E4-2C30BB34CCF3}" type="slidenum">
              <a:rPr lang="en-GB" smtClean="0"/>
              <a:pPr rtl="0">
                <a:spcAft>
                  <a:spcPts val="600"/>
                </a:spcAft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0116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1DE5D-230E-B907-6DD7-7B8E9080B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/>
              <a:t>Utopia</a:t>
            </a:r>
            <a:r>
              <a:rPr lang="sk-SK" dirty="0"/>
              <a:t> </a:t>
            </a:r>
            <a:r>
              <a:rPr lang="sk-SK" dirty="0" err="1"/>
              <a:t>consists</a:t>
            </a:r>
            <a:r>
              <a:rPr lang="sk-SK" dirty="0"/>
              <a:t> of </a:t>
            </a:r>
            <a:r>
              <a:rPr lang="sk-SK" b="1" dirty="0" err="1"/>
              <a:t>two</a:t>
            </a:r>
            <a:r>
              <a:rPr lang="sk-SK" b="1" dirty="0"/>
              <a:t> </a:t>
            </a:r>
            <a:r>
              <a:rPr lang="sk-SK" b="1" dirty="0" err="1"/>
              <a:t>books</a:t>
            </a:r>
            <a:endParaRPr lang="en-GB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964449-8069-80D3-D441-1BEA8E4D9A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endParaRPr lang="sk-SK" sz="2900" dirty="0"/>
          </a:p>
          <a:p>
            <a:r>
              <a:rPr lang="sk-SK" sz="2900" dirty="0"/>
              <a:t>1/ </a:t>
            </a:r>
            <a:r>
              <a:rPr lang="sk-SK" sz="2900" dirty="0" err="1"/>
              <a:t>criticism</a:t>
            </a:r>
            <a:r>
              <a:rPr lang="sk-SK" sz="2900" dirty="0"/>
              <a:t> of </a:t>
            </a:r>
            <a:r>
              <a:rPr lang="sk-SK" sz="2900" dirty="0" err="1"/>
              <a:t>social</a:t>
            </a:r>
            <a:r>
              <a:rPr lang="sk-SK" sz="2900" dirty="0"/>
              <a:t> </a:t>
            </a:r>
            <a:r>
              <a:rPr lang="sk-SK" sz="2900" dirty="0" err="1"/>
              <a:t>conditions</a:t>
            </a:r>
            <a:r>
              <a:rPr lang="sk-SK" sz="2900" dirty="0"/>
              <a:t> of </a:t>
            </a:r>
            <a:r>
              <a:rPr lang="sk-SK" sz="2900" dirty="0" err="1"/>
              <a:t>the</a:t>
            </a:r>
            <a:r>
              <a:rPr lang="sk-SK" sz="2900" dirty="0"/>
              <a:t> </a:t>
            </a:r>
            <a:r>
              <a:rPr lang="sk-SK" sz="2900" dirty="0" err="1"/>
              <a:t>time</a:t>
            </a:r>
            <a:r>
              <a:rPr lang="sk-SK" sz="2900" dirty="0"/>
              <a:t> </a:t>
            </a:r>
          </a:p>
          <a:p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A0D620-865C-DDA7-F99D-DA917A10298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GB" sz="2000" noProof="0" dirty="0"/>
              <a:t>a picture of contemporary England- English social life at the beginning of the 16th century, on the eve of the Reformation </a:t>
            </a:r>
          </a:p>
          <a:p>
            <a:r>
              <a:rPr lang="en-GB" sz="2000" noProof="0" dirty="0"/>
              <a:t>tyranny and corruption</a:t>
            </a:r>
          </a:p>
          <a:p>
            <a:r>
              <a:rPr lang="en-GB" sz="2000" noProof="0" dirty="0"/>
              <a:t>the misuse of private property - concentration of riches, especially of land, in the hands of a few powerful corporations, e.g. the Church</a:t>
            </a:r>
          </a:p>
          <a:p>
            <a:r>
              <a:rPr lang="en-GB" sz="2000" noProof="0" dirty="0"/>
              <a:t>dispossession of the poor – unemployment resulting in crime and savage laws with which the society retaliated</a:t>
            </a:r>
            <a:endParaRPr lang="en-GB" sz="2000" b="1" noProof="0" dirty="0"/>
          </a:p>
          <a:p>
            <a:endParaRPr lang="en-GB" sz="16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B6330E-5F74-3159-9079-C5A0ADE8B0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55000" lnSpcReduction="20000"/>
          </a:bodyPr>
          <a:lstStyle/>
          <a:p>
            <a:endParaRPr lang="sk-SK" sz="2400" dirty="0"/>
          </a:p>
          <a:p>
            <a:r>
              <a:rPr lang="sk-SK" sz="2900" dirty="0"/>
              <a:t>2/ </a:t>
            </a:r>
            <a:r>
              <a:rPr lang="sk-SK" sz="2900" dirty="0" err="1"/>
              <a:t>presenting</a:t>
            </a:r>
            <a:r>
              <a:rPr lang="sk-SK" sz="2900" dirty="0"/>
              <a:t> </a:t>
            </a:r>
            <a:r>
              <a:rPr lang="sk-SK" sz="2900" dirty="0" err="1"/>
              <a:t>an</a:t>
            </a:r>
            <a:r>
              <a:rPr lang="sk-SK" sz="2900" dirty="0"/>
              <a:t> </a:t>
            </a:r>
            <a:r>
              <a:rPr lang="sk-SK" sz="2900" dirty="0" err="1"/>
              <a:t>ideal</a:t>
            </a:r>
            <a:r>
              <a:rPr lang="sk-SK" sz="2900" dirty="0"/>
              <a:t> society in </a:t>
            </a:r>
            <a:r>
              <a:rPr lang="sk-SK" sz="2900" dirty="0" err="1"/>
              <a:t>an</a:t>
            </a:r>
            <a:r>
              <a:rPr lang="sk-SK" sz="2900" dirty="0"/>
              <a:t> </a:t>
            </a:r>
            <a:r>
              <a:rPr lang="sk-SK" sz="2900" dirty="0" err="1"/>
              <a:t>imaginary</a:t>
            </a:r>
            <a:r>
              <a:rPr lang="sk-SK" sz="2900" dirty="0"/>
              <a:t> </a:t>
            </a:r>
            <a:r>
              <a:rPr lang="sk-SK" sz="2900" dirty="0" err="1"/>
              <a:t>island</a:t>
            </a:r>
            <a:r>
              <a:rPr lang="sk-SK" sz="2900" dirty="0"/>
              <a:t>- </a:t>
            </a:r>
            <a:r>
              <a:rPr lang="en-US" sz="2900" dirty="0"/>
              <a:t> what the ideal future society should be like</a:t>
            </a:r>
            <a:endParaRPr lang="sk-SK" sz="2900" dirty="0"/>
          </a:p>
          <a:p>
            <a:endParaRPr lang="en-GB" sz="20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040ADC-8C82-9E6F-67C4-915F3ED9B54C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GB" sz="2000" b="1" noProof="0" dirty="0"/>
              <a:t>a political system </a:t>
            </a:r>
            <a:r>
              <a:rPr lang="en-GB" sz="2000" noProof="0" dirty="0"/>
              <a:t>of an </a:t>
            </a:r>
            <a:r>
              <a:rPr lang="en-GB" sz="2000" b="1" noProof="0" dirty="0"/>
              <a:t>imaginary, ideal island </a:t>
            </a:r>
            <a:r>
              <a:rPr lang="en-GB" sz="2000" noProof="0" dirty="0"/>
              <a:t>nation</a:t>
            </a:r>
          </a:p>
          <a:p>
            <a:r>
              <a:rPr lang="en-GB" sz="2000" noProof="0" dirty="0"/>
              <a:t>Utopians, both men and women - the same rights, both are educated</a:t>
            </a:r>
          </a:p>
          <a:p>
            <a:r>
              <a:rPr lang="en-GB" sz="2000" noProof="0" dirty="0"/>
              <a:t>worked only six hours a day </a:t>
            </a:r>
          </a:p>
          <a:p>
            <a:r>
              <a:rPr lang="en-GB" sz="2000" noProof="0" dirty="0"/>
              <a:t>cooperation and tolerance </a:t>
            </a:r>
          </a:p>
          <a:p>
            <a:r>
              <a:rPr lang="en-GB" sz="2000" noProof="0" dirty="0"/>
              <a:t>wars are banned</a:t>
            </a:r>
          </a:p>
          <a:p>
            <a:r>
              <a:rPr lang="en-GB" sz="2000" noProof="0" dirty="0"/>
              <a:t>religious tolerance is recognized</a:t>
            </a:r>
          </a:p>
          <a:p>
            <a:endParaRPr lang="en-GB" sz="160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A60E00-21EC-4A43-7A44-7D7A754B8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7D1933-E912-601E-07B8-A5062C29E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916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11C469-2252-3971-A430-FE3307A9E0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25308"/>
          </a:xfrm>
        </p:spPr>
        <p:txBody>
          <a:bodyPr anchor="b">
            <a:normAutofit/>
          </a:bodyPr>
          <a:lstStyle/>
          <a:p>
            <a:r>
              <a:rPr lang="sk-SK" b="1"/>
              <a:t>literary works </a:t>
            </a:r>
            <a:br>
              <a:rPr lang="sk-SK"/>
            </a:br>
            <a:r>
              <a:rPr lang="sk-SK"/>
              <a:t>on </a:t>
            </a:r>
            <a:br>
              <a:rPr lang="sk-SK"/>
            </a:br>
            <a:r>
              <a:rPr lang="sk-SK" b="1"/>
              <a:t>utopian societies</a:t>
            </a:r>
            <a:endParaRPr lang="en-GB" b="1" dirty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11F5F7F6-7E4A-C7F4-1FB7-5D28203803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7102" y="6398878"/>
            <a:ext cx="4193908" cy="365125"/>
          </a:xfrm>
        </p:spPr>
        <p:txBody>
          <a:bodyPr/>
          <a:lstStyle/>
          <a:p>
            <a:pPr rtl="0">
              <a:spcAft>
                <a:spcPts val="600"/>
              </a:spcAft>
            </a:pPr>
            <a:r>
              <a:rPr lang="en-GB"/>
              <a:t>2/7/20XX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4E6D97E-0C06-AC7C-5A96-07BA4DC77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</p:spPr>
        <p:txBody>
          <a:bodyPr/>
          <a:lstStyle/>
          <a:p>
            <a:pPr rtl="0">
              <a:spcAft>
                <a:spcPts val="600"/>
              </a:spcAft>
            </a:pPr>
            <a:fld id="{312CC964-A50B-4C29-B4E4-2C30BB34CCF3}" type="slidenum">
              <a:rPr lang="en-GB" smtClean="0"/>
              <a:pPr rtl="0">
                <a:spcAft>
                  <a:spcPts val="600"/>
                </a:spcAft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286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28765-4E4C-7008-FF5F-71C4EBEA5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6159" y="685800"/>
            <a:ext cx="6238688" cy="1382233"/>
          </a:xfrm>
        </p:spPr>
        <p:txBody>
          <a:bodyPr anchor="ctr">
            <a:normAutofit/>
          </a:bodyPr>
          <a:lstStyle/>
          <a:p>
            <a:r>
              <a:rPr lang="sk-SK" sz="2100" b="1" dirty="0" err="1"/>
              <a:t>Ecotopia</a:t>
            </a:r>
            <a:br>
              <a:rPr lang="sk-SK" sz="2100" dirty="0"/>
            </a:br>
            <a:br>
              <a:rPr lang="sk-SK" sz="2100" dirty="0"/>
            </a:br>
            <a:r>
              <a:rPr lang="sk-SK" sz="1800" dirty="0" err="1"/>
              <a:t>ernest</a:t>
            </a:r>
            <a:r>
              <a:rPr lang="sk-SK" sz="1800" dirty="0"/>
              <a:t> </a:t>
            </a:r>
            <a:r>
              <a:rPr lang="sk-SK" sz="1800" dirty="0" err="1"/>
              <a:t>callenbach</a:t>
            </a:r>
            <a:br>
              <a:rPr lang="sk-SK" sz="1800" dirty="0"/>
            </a:br>
            <a:r>
              <a:rPr lang="sk-SK" sz="1800" dirty="0"/>
              <a:t>1975</a:t>
            </a:r>
            <a:endParaRPr lang="en-GB" sz="1800" dirty="0"/>
          </a:p>
        </p:txBody>
      </p:sp>
      <p:pic>
        <p:nvPicPr>
          <p:cNvPr id="11" name="Content Placeholder 10" descr="A city surrounded by green hills&#10;&#10;AI-generated content may be incorrect.">
            <a:extLst>
              <a:ext uri="{FF2B5EF4-FFF2-40B4-BE49-F238E27FC236}">
                <a16:creationId xmlns:a16="http://schemas.microsoft.com/office/drawing/2014/main" id="{FC44FE8F-27CF-B6E6-470C-0E1813C18DF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7983" r="1" b="1"/>
          <a:stretch/>
        </p:blipFill>
        <p:spPr>
          <a:xfrm>
            <a:off x="20" y="-7444"/>
            <a:ext cx="4966427" cy="6846394"/>
          </a:xfrm>
          <a:noFill/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571D54-1038-CAF6-B392-B04B5B940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30" y="6206836"/>
            <a:ext cx="2755026" cy="77585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1400" dirty="0"/>
              <a:t>lin2015. (2018).</a:t>
            </a:r>
            <a:endParaRPr lang="sk-SK" sz="1400" dirty="0"/>
          </a:p>
          <a:p>
            <a:pPr rtl="0">
              <a:lnSpc>
                <a:spcPct val="90000"/>
              </a:lnSpc>
              <a:spcAft>
                <a:spcPts val="600"/>
              </a:spcAft>
            </a:pPr>
            <a:endParaRPr lang="sk-SK" sz="300" dirty="0"/>
          </a:p>
          <a:p>
            <a:pPr rtl="0">
              <a:lnSpc>
                <a:spcPct val="90000"/>
              </a:lnSpc>
              <a:spcAft>
                <a:spcPts val="600"/>
              </a:spcAft>
            </a:pPr>
            <a:endParaRPr lang="sk-SK" sz="300" dirty="0"/>
          </a:p>
          <a:p>
            <a:pPr rtl="0">
              <a:lnSpc>
                <a:spcPct val="90000"/>
              </a:lnSpc>
              <a:spcAft>
                <a:spcPts val="600"/>
              </a:spcAft>
            </a:pPr>
            <a:endParaRPr lang="en-GB" sz="3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86BD5FC-AC95-B5AA-DE0C-4A88D1DD0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6158" y="2301949"/>
            <a:ext cx="6238687" cy="4022650"/>
          </a:xfrm>
        </p:spPr>
        <p:txBody>
          <a:bodyPr>
            <a:normAutofit/>
          </a:bodyPr>
          <a:lstStyle/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600" noProof="0" dirty="0"/>
              <a:t>people live in tightly-packed-yet-decentralized communities give the Earth more room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600" noProof="0" dirty="0"/>
              <a:t>people genuinely care about one another and work together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600" noProof="0" dirty="0"/>
              <a:t>the economy is strictly regulated for both environmental, public, and worker benefits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600" noProof="0" dirty="0"/>
              <a:t>businesses and corporations are worker-owned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600" noProof="0" dirty="0"/>
              <a:t>there is a Universal Basic Income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600" noProof="0" dirty="0"/>
              <a:t>full-time employment is twenty hours a week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600" noProof="0" dirty="0"/>
              <a:t>products are as simple as possible to repair at home - they run on either electricity or plant-based fuels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600" noProof="0" dirty="0"/>
              <a:t>biodegradable, plant-based plastics, no waste is produced (Weston, 2019)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F3A65FC-74E4-547C-50E8-322DEECCB8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7102" y="6398878"/>
            <a:ext cx="4193908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r>
              <a:rPr lang="en-GB"/>
              <a:t>2/7/20XX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E20FD1-0642-97E8-40C3-8FA718D71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fld id="{312CC964-A50B-4C29-B4E4-2C30BB34CCF3}" type="slidenum">
              <a:rPr lang="en-GB" smtClean="0"/>
              <a:pPr rtl="0">
                <a:spcAft>
                  <a:spcPts val="600"/>
                </a:spcAft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883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D2E6C-3C7F-C39C-D804-B74DDB8F7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6159" y="685800"/>
            <a:ext cx="6238688" cy="1382233"/>
          </a:xfrm>
        </p:spPr>
        <p:txBody>
          <a:bodyPr anchor="ctr">
            <a:normAutofit/>
          </a:bodyPr>
          <a:lstStyle/>
          <a:p>
            <a:r>
              <a:rPr lang="sk-SK" sz="2100" b="1" dirty="0" err="1"/>
              <a:t>The</a:t>
            </a:r>
            <a:r>
              <a:rPr lang="sk-SK" sz="2100" b="1" dirty="0"/>
              <a:t> </a:t>
            </a:r>
            <a:r>
              <a:rPr lang="sk-SK" sz="2100" b="1" dirty="0" err="1"/>
              <a:t>water</a:t>
            </a:r>
            <a:r>
              <a:rPr lang="sk-SK" sz="2100" b="1" dirty="0"/>
              <a:t> </a:t>
            </a:r>
            <a:r>
              <a:rPr lang="sk-SK" sz="2100" b="1" dirty="0" err="1"/>
              <a:t>knife</a:t>
            </a:r>
            <a:br>
              <a:rPr lang="sk-SK" sz="2100" dirty="0"/>
            </a:br>
            <a:br>
              <a:rPr lang="sk-SK" sz="2100" dirty="0"/>
            </a:br>
            <a:r>
              <a:rPr lang="sk-SK" sz="1800" dirty="0" err="1"/>
              <a:t>paolo</a:t>
            </a:r>
            <a:r>
              <a:rPr lang="sk-SK" sz="1800" dirty="0"/>
              <a:t> </a:t>
            </a:r>
            <a:r>
              <a:rPr lang="sk-SK" sz="1800" dirty="0" err="1"/>
              <a:t>bacigalupi</a:t>
            </a:r>
            <a:br>
              <a:rPr lang="sk-SK" sz="1800" dirty="0"/>
            </a:br>
            <a:r>
              <a:rPr lang="sk-SK" sz="1800" dirty="0"/>
              <a:t>2015</a:t>
            </a:r>
            <a:endParaRPr lang="en-GB" sz="1800" dirty="0"/>
          </a:p>
        </p:txBody>
      </p:sp>
      <p:pic>
        <p:nvPicPr>
          <p:cNvPr id="11" name="Picture Placeholder 10" descr="A few futuristic buildings in a pool&#10;&#10;AI-generated content may be incorrect.">
            <a:extLst>
              <a:ext uri="{FF2B5EF4-FFF2-40B4-BE49-F238E27FC236}">
                <a16:creationId xmlns:a16="http://schemas.microsoft.com/office/drawing/2014/main" id="{124CC8CD-B2DC-592E-5D09-1CCCB5B6BB9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0235" r="25359" b="-1"/>
          <a:stretch/>
        </p:blipFill>
        <p:spPr>
          <a:xfrm>
            <a:off x="20" y="-7444"/>
            <a:ext cx="4966427" cy="6846394"/>
          </a:xfrm>
          <a:noFill/>
        </p:spPr>
      </p:pic>
      <p:sp>
        <p:nvSpPr>
          <p:cNvPr id="16" name="Footer Placeholder 3">
            <a:extLst>
              <a:ext uri="{FF2B5EF4-FFF2-40B4-BE49-F238E27FC236}">
                <a16:creationId xmlns:a16="http://schemas.microsoft.com/office/drawing/2014/main" id="{FB02143C-2945-A827-1590-E4FA65E69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068292"/>
            <a:ext cx="4497315" cy="695712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sz="1400" b="0" dirty="0" err="1">
                <a:solidFill>
                  <a:schemeClr val="tx1"/>
                </a:solidFill>
              </a:rPr>
              <a:t>Javiboy</a:t>
            </a:r>
            <a:r>
              <a:rPr lang="en-GB" sz="1400" b="0" dirty="0">
                <a:solidFill>
                  <a:schemeClr val="tx1"/>
                </a:solidFill>
              </a:rPr>
              <a:t>. (2015).</a:t>
            </a:r>
            <a:endParaRPr lang="en-GB" sz="1400" b="0" kern="100" dirty="0">
              <a:solidFill>
                <a:schemeClr val="tx1"/>
              </a:solidFill>
              <a:effectLst/>
            </a:endParaRPr>
          </a:p>
          <a:p>
            <a:pPr rtl="0">
              <a:spcAft>
                <a:spcPts val="600"/>
              </a:spcAft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6E8818E-7375-1F91-BF91-2BAE448D2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6158" y="2301949"/>
            <a:ext cx="6238687" cy="4022650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600" b="1" noProof="0" dirty="0"/>
              <a:t>dystopian</a:t>
            </a:r>
            <a:r>
              <a:rPr lang="en-GB" sz="1600" noProof="0" dirty="0"/>
              <a:t> future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600" noProof="0" dirty="0"/>
              <a:t>water – scarce and highly valued resource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600" noProof="0" dirty="0"/>
              <a:t>power, corruption, struggle for survival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600" noProof="0" dirty="0"/>
              <a:t>wealthy and powerful control the remaining water sources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600" noProof="0" dirty="0"/>
              <a:t>exploitation of the poor and marginalized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600" noProof="0" dirty="0"/>
              <a:t>economical growth and technological progress at the cost of social and environmental sustainability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600" noProof="0" dirty="0"/>
              <a:t>a need for deep understanding of the nature, social and economic equality (</a:t>
            </a:r>
            <a:r>
              <a:rPr lang="en-GB" sz="1600" noProof="0" dirty="0">
                <a:effectLst/>
              </a:rPr>
              <a:t>Munro, 2023)</a:t>
            </a:r>
            <a:endParaRPr lang="en-GB" sz="1600" noProof="0" dirty="0"/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sk-SK" sz="2000" dirty="0"/>
          </a:p>
          <a:p>
            <a:pPr>
              <a:lnSpc>
                <a:spcPct val="90000"/>
              </a:lnSpc>
            </a:pPr>
            <a:endParaRPr lang="en-GB" sz="2000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68CCEA1-C00C-4193-752A-79967EB652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7102" y="6398878"/>
            <a:ext cx="4193908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r>
              <a:rPr lang="en-GB"/>
              <a:t>2/7/20XX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85B0D8-728E-B7D5-F4D6-B624554CF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fld id="{312CC964-A50B-4C29-B4E4-2C30BB34CCF3}" type="slidenum">
              <a:rPr lang="en-GB" smtClean="0"/>
              <a:pPr rtl="0">
                <a:spcAft>
                  <a:spcPts val="600"/>
                </a:spcAft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204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D3EB7-92D3-EB1F-0019-3FA64E754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1"/>
            <a:ext cx="9906000" cy="1382156"/>
          </a:xfrm>
        </p:spPr>
        <p:txBody>
          <a:bodyPr anchor="ctr">
            <a:normAutofit/>
          </a:bodyPr>
          <a:lstStyle/>
          <a:p>
            <a:r>
              <a:rPr lang="en-GB" noProof="0" dirty="0"/>
              <a:t>Useful language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8A4045F-C4BE-ED17-6616-16C7168F4C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775"/>
            <a:ext cx="9906000" cy="347662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noProof="0" dirty="0"/>
              <a:t>Dystopia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noProof="0" dirty="0"/>
              <a:t>Environmental sustainability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noProof="0" dirty="0"/>
              <a:t>Well – being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noProof="0" dirty="0"/>
              <a:t>Economics of happiness</a:t>
            </a:r>
          </a:p>
          <a:p>
            <a:endParaRPr lang="en-GB" dirty="0"/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48872ECD-FFB0-B545-062F-22D515AA5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398878"/>
            <a:ext cx="4497315" cy="365125"/>
          </a:xfrm>
        </p:spPr>
        <p:txBody>
          <a:bodyPr/>
          <a:lstStyle/>
          <a:p>
            <a:pPr rtl="0">
              <a:spcAft>
                <a:spcPts val="600"/>
              </a:spcAft>
            </a:pPr>
            <a:r>
              <a:rPr lang="en-GB"/>
              <a:t>Sample Footer Text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5126FAF-9EA1-4E8F-681F-5B761D5937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7102" y="6398878"/>
            <a:ext cx="4193908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r>
              <a:rPr lang="en-GB"/>
              <a:t>2/7/20XX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DB5F96-BED0-5344-BC27-D616A9818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fld id="{312CC964-A50B-4C29-B4E4-2C30BB34CCF3}" type="slidenum">
              <a:rPr lang="en-GB" smtClean="0"/>
              <a:pPr rtl="0">
                <a:spcAft>
                  <a:spcPts val="600"/>
                </a:spcAft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5145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C6460-71E9-17B1-46F2-E2041094F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/>
              <a:t>REFERENCES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36B028-25E5-2AC1-45B6-FFA70FB005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600" dirty="0"/>
              <a:t>Merriam-Webster. (n.d.). </a:t>
            </a:r>
            <a:r>
              <a:rPr lang="en-GB" sz="1600" i="1" dirty="0"/>
              <a:t>Utopia</a:t>
            </a:r>
            <a:r>
              <a:rPr lang="en-GB" sz="1600" dirty="0"/>
              <a:t>. In </a:t>
            </a:r>
            <a:r>
              <a:rPr lang="en-GB" sz="1600" i="1" dirty="0"/>
              <a:t>Merriam-Webster.com thesaurus</a:t>
            </a:r>
            <a:r>
              <a:rPr lang="en-GB" sz="1600" dirty="0"/>
              <a:t>. </a:t>
            </a:r>
            <a:r>
              <a:rPr lang="en-GB" sz="1600" dirty="0">
                <a:hlinkClick r:id="rId2"/>
              </a:rPr>
              <a:t>https://www.merriam-webster.com/thesaurus/utopia</a:t>
            </a:r>
            <a:endParaRPr lang="sk-SK" sz="1600" dirty="0"/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600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Weston, W. (2017, July 7). Schlock Value. </a:t>
            </a:r>
            <a:r>
              <a:rPr lang="en-GB" sz="1600" i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Ecotopia: The Notebooks and Reports of William Weston.</a:t>
            </a:r>
            <a:r>
              <a:rPr lang="sk-SK" sz="1600" i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6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https://schlock-value.com/2019/07/07/ecotopia/</a:t>
            </a:r>
            <a:r>
              <a:rPr lang="en-GB" sz="1600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sk-SK" sz="16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600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Munro, T.O. (2023, April 27). The Fantasy Hive. </a:t>
            </a:r>
            <a:r>
              <a:rPr lang="en-GB" sz="1600" i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The Water Knife by Paolo Bacigalupi – The Unseen Academic. </a:t>
            </a:r>
            <a:r>
              <a:rPr lang="en-GB" sz="1600" i="1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https://fantasy-hive.co.uk/2023/04/the-water-knife-by-paolo-bacigalupi-book-review/</a:t>
            </a:r>
            <a:endParaRPr lang="en-GB" sz="16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600" dirty="0" err="1"/>
              <a:t>naturemyhome</a:t>
            </a:r>
            <a:r>
              <a:rPr lang="en-GB" sz="1600" dirty="0"/>
              <a:t>. (2018). </a:t>
            </a:r>
            <a:r>
              <a:rPr lang="en-GB" sz="1600" i="1" dirty="0" err="1"/>
              <a:t>Muzeum</a:t>
            </a:r>
            <a:r>
              <a:rPr lang="en-GB" sz="1600" i="1" dirty="0"/>
              <a:t> Soumaya </a:t>
            </a:r>
            <a:r>
              <a:rPr lang="en-GB" sz="1600" i="1" dirty="0" err="1"/>
              <a:t>Mexiko</a:t>
            </a:r>
            <a:r>
              <a:rPr lang="en-GB" sz="1600" i="1" dirty="0"/>
              <a:t> </a:t>
            </a:r>
            <a:r>
              <a:rPr lang="en-GB" sz="1600" i="1" dirty="0" err="1"/>
              <a:t>Architektura</a:t>
            </a:r>
            <a:r>
              <a:rPr lang="en-GB" sz="1600" dirty="0"/>
              <a:t> [Photograph]. </a:t>
            </a:r>
            <a:r>
              <a:rPr lang="en-GB" sz="1600" dirty="0" err="1"/>
              <a:t>Pixabay</a:t>
            </a:r>
            <a:r>
              <a:rPr lang="en-GB" sz="1600" dirty="0"/>
              <a:t>. </a:t>
            </a:r>
            <a:r>
              <a:rPr lang="en-GB" sz="1600" dirty="0">
                <a:hlinkClick r:id="rId5"/>
              </a:rPr>
              <a:t>https://pixabay.com/photos/muzeum-soumaya-mexiko-architektura-3703247/</a:t>
            </a:r>
            <a:endParaRPr lang="sk-SK" sz="1600" dirty="0"/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600" dirty="0"/>
              <a:t>lin2015. (2018). </a:t>
            </a:r>
            <a:r>
              <a:rPr lang="en-GB" sz="1600" i="1" dirty="0"/>
              <a:t>Guizhou Guiyang </a:t>
            </a:r>
            <a:r>
              <a:rPr lang="en-GB" sz="1600" i="1" dirty="0" err="1"/>
              <a:t>Qingyan</a:t>
            </a:r>
            <a:r>
              <a:rPr lang="en-GB" sz="1600" i="1" dirty="0"/>
              <a:t> Ancient Town</a:t>
            </a:r>
            <a:r>
              <a:rPr lang="en-GB" sz="1600" dirty="0"/>
              <a:t> [Photograph]. </a:t>
            </a:r>
            <a:r>
              <a:rPr lang="en-GB" sz="1600" dirty="0" err="1"/>
              <a:t>Pixabay</a:t>
            </a:r>
            <a:r>
              <a:rPr lang="en-GB" sz="1600" dirty="0"/>
              <a:t>. </a:t>
            </a:r>
            <a:r>
              <a:rPr lang="en-GB" sz="1600" dirty="0">
                <a:hlinkClick r:id="rId6"/>
              </a:rPr>
              <a:t>https://pixabay.com/photos/guizhou-guiyang-3440461/</a:t>
            </a:r>
            <a:endParaRPr lang="sk-SK" sz="1600" dirty="0"/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600" dirty="0" err="1"/>
              <a:t>Javiboy</a:t>
            </a:r>
            <a:r>
              <a:rPr lang="en-GB" sz="1600" dirty="0"/>
              <a:t>. (2015). </a:t>
            </a:r>
            <a:r>
              <a:rPr lang="en-GB" sz="1600" i="1" dirty="0"/>
              <a:t>Science City, Valencia</a:t>
            </a:r>
            <a:r>
              <a:rPr lang="en-GB" sz="1600" dirty="0"/>
              <a:t> [Photograph]. </a:t>
            </a:r>
            <a:r>
              <a:rPr lang="en-GB" sz="1600" dirty="0" err="1"/>
              <a:t>Pixabay</a:t>
            </a:r>
            <a:r>
              <a:rPr lang="en-GB" sz="1600" dirty="0"/>
              <a:t>. </a:t>
            </a:r>
            <a:r>
              <a:rPr lang="en-GB" sz="1600" dirty="0">
                <a:hlinkClick r:id="rId7"/>
              </a:rPr>
              <a:t>https://pixabay.com/photos/science-city-valencia-598706/</a:t>
            </a:r>
            <a:endParaRPr lang="sk-SK" sz="1600" u="sng" kern="100" dirty="0">
              <a:solidFill>
                <a:srgbClr val="0563C1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sk-SK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EFD035-FDB2-782B-89D1-482CBE4CE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n-GB"/>
              <a:t>Sample Footer Text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D07508-1E4D-3885-48E9-A9C006644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GB"/>
              <a:t>2/7/20XX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D98E20-D94D-615B-8FED-05BC29CC9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0990100"/>
      </p:ext>
    </p:extLst>
  </p:cSld>
  <p:clrMapOvr>
    <a:masterClrMapping/>
  </p:clrMapOvr>
</p:sld>
</file>

<file path=ppt/theme/theme1.xml><?xml version="1.0" encoding="utf-8"?>
<a:theme xmlns:a="http://schemas.openxmlformats.org/drawingml/2006/main" name="AngleLinesVTI">
  <a:themeElements>
    <a:clrScheme name="Custom 34">
      <a:dk1>
        <a:sysClr val="windowText" lastClr="000000"/>
      </a:dk1>
      <a:lt1>
        <a:sysClr val="window" lastClr="FFFFFF"/>
      </a:lt1>
      <a:dk2>
        <a:srgbClr val="001E2E"/>
      </a:dk2>
      <a:lt2>
        <a:srgbClr val="F0ECEC"/>
      </a:lt2>
      <a:accent1>
        <a:srgbClr val="155767"/>
      </a:accent1>
      <a:accent2>
        <a:srgbClr val="BA9CA0"/>
      </a:accent2>
      <a:accent3>
        <a:srgbClr val="A57931"/>
      </a:accent3>
      <a:accent4>
        <a:srgbClr val="0E577C"/>
      </a:accent4>
      <a:accent5>
        <a:srgbClr val="CC846E"/>
      </a:accent5>
      <a:accent6>
        <a:srgbClr val="93767A"/>
      </a:accent6>
      <a:hlink>
        <a:srgbClr val="0563C1"/>
      </a:hlink>
      <a:folHlink>
        <a:srgbClr val="954F72"/>
      </a:folHlink>
    </a:clrScheme>
    <a:fontScheme name="Walbaum Light Univers Light">
      <a:majorFont>
        <a:latin typeface="Walbaum Display Light"/>
        <a:ea typeface=""/>
        <a:cs typeface=""/>
      </a:majorFont>
      <a:minorFont>
        <a:latin typeface="Univers Condensed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74515160.tgt.Office_50301404_TF22797433_Win32_OJ112196092" id="{2903BBB8-BE33-4839-B169-4F85AEBE70D9}" vid="{0C7966E0-5557-440A-B8C8-2E4B23DE764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lcf76f155ced4ddcb4097134ff3c332f xmlns="71af3243-3dd4-4a8d-8c0d-dd76da1f02a5">
      <Terms xmlns="http://schemas.microsoft.com/office/infopath/2007/PartnerControls"/>
    </lcf76f155ced4ddcb4097134ff3c332f>
    <TaxCatchAll xmlns="230e9df3-be65-4c73-a93b-d1236ebd677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8" ma:contentTypeDescription="Create a new document." ma:contentTypeScope="" ma:versionID="22a266b9fa9a230c5a512669d8b298c3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ddc33fff6b14141ee5c74a0d29ea6a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4" nillable="true" ma:taxonomy="true" ma:internalName="lcf76f155ced4ddcb4097134ff3c332f" ma:taxonomyFieldName="MediaServiceAITags" ma:displayName="Image Tags" ma:readOnly="false" ma:fieldId="{5cf76f15-5ced-4ddc-b409-7134ff3c332f}" ma:taxonomyMulti="true" ma:sspId="e385fb40-52d4-4fae-9c5b-3e8ff8a5878e" ma:termSetId="09814cd3-568e-4e90-9814-8d621ff8fb84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5CABE4-909F-4611-A0E1-6E45080B3C9E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207C1F5B-A1D0-429A-8E7C-3E271353D1E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A1E8BDE-7A03-4563-82F6-53B214F895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{48403B32-C793-419E-85EB-E9A22FA3BCA6}tf22797433_win32</Template>
  <TotalTime>1882</TotalTime>
  <Words>846</Words>
  <Application>Microsoft Office PowerPoint</Application>
  <PresentationFormat>Widescreen</PresentationFormat>
  <Paragraphs>105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Univers Condensed Light</vt:lpstr>
      <vt:lpstr>Walbaum Display Light</vt:lpstr>
      <vt:lpstr>AngleLinesVTI</vt:lpstr>
      <vt:lpstr>Utopian  societies</vt:lpstr>
      <vt:lpstr>utopia</vt:lpstr>
      <vt:lpstr>Utopia by sir thomas more</vt:lpstr>
      <vt:lpstr>Utopia consists of two books</vt:lpstr>
      <vt:lpstr>literary works  on  utopian societies</vt:lpstr>
      <vt:lpstr>Ecotopia  ernest callenbach 1975</vt:lpstr>
      <vt:lpstr>The water knife  paolo bacigalupi 2015</vt:lpstr>
      <vt:lpstr>Useful language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Eva Kelemen</dc:creator>
  <cp:lastModifiedBy>Eva Kelemen</cp:lastModifiedBy>
  <cp:revision>28</cp:revision>
  <dcterms:created xsi:type="dcterms:W3CDTF">2024-10-30T11:29:55Z</dcterms:created>
  <dcterms:modified xsi:type="dcterms:W3CDTF">2025-04-09T15:25:00Z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