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B03FA-B118-33EC-8420-D32D42AE7A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286382-DD99-5191-2D5F-1D57C31D69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C499AA-D2F4-D978-5384-A215C1640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C72E-55CD-4FCA-A2F8-3C1DD289F5C8}" type="datetimeFigureOut">
              <a:rPr lang="en-GB" smtClean="0"/>
              <a:t>02/03/2025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BDAF5C-8A20-03CB-E043-D84F0BEA3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E4448-6B32-D8FD-89D1-3E6AB6C13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9712-12EB-4A5E-AC70-CEE27665E7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631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E0641-E6AA-2305-973F-7D1E376C2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781889-B67B-642F-9BD1-F01D27A63A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C4944A-1170-63B0-805C-EC40A2C64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C72E-55CD-4FCA-A2F8-3C1DD289F5C8}" type="datetimeFigureOut">
              <a:rPr lang="en-GB" smtClean="0"/>
              <a:t>02/03/2025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52CBD7-7BDD-C75E-9E35-6B2F2495E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38253-2AB1-6019-502E-88B626BA3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9712-12EB-4A5E-AC70-CEE27665E7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0496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39A0EF-E540-4D64-6DF1-B8C2C3B0B2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9FD187-0E16-D017-59F5-E9E84734E9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CAAE0-7DFB-50AC-09A9-FF1800F4C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C72E-55CD-4FCA-A2F8-3C1DD289F5C8}" type="datetimeFigureOut">
              <a:rPr lang="en-GB" smtClean="0"/>
              <a:t>02/03/2025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C312EA-9095-A747-589F-9AD5C8694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61837A-1DDE-0CDC-D8B8-7500E8DDE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9712-12EB-4A5E-AC70-CEE27665E7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15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18F2C-4CA3-A5A7-2596-3FF052AA1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35724-5DB8-DFCB-C15A-85D202E3B8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9EEE1-4876-5F7D-37A2-4E51C6B51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C72E-55CD-4FCA-A2F8-3C1DD289F5C8}" type="datetimeFigureOut">
              <a:rPr lang="en-GB" smtClean="0"/>
              <a:t>02/03/2025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CFFC35-F58F-8EC8-A97F-247F8EEB4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FC944-6722-BDC0-FE69-F42690C5B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9712-12EB-4A5E-AC70-CEE27665E7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516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61C56B-32B2-8314-BCB5-6E0A49A9D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43A6BF-4F5C-64B7-435C-8D9907FD82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16D6A-9E34-F5F0-9982-AB5C4C6A3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C72E-55CD-4FCA-A2F8-3C1DD289F5C8}" type="datetimeFigureOut">
              <a:rPr lang="en-GB" smtClean="0"/>
              <a:t>02/03/2025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69F8C1-81C4-463D-6754-EDC23B1C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495227-FC26-40A9-0E15-678CA809A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9712-12EB-4A5E-AC70-CEE27665E7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101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F1727-345A-9A53-BC05-7A8280ACB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58953E-B1C4-6FDC-E5B0-8A42AE6AFF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B29A08-D1CA-3BB5-88CD-1DEF91FB7B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9E9075-2A61-3957-F934-E09AC8169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C72E-55CD-4FCA-A2F8-3C1DD289F5C8}" type="datetimeFigureOut">
              <a:rPr lang="en-GB" smtClean="0"/>
              <a:t>02/03/2025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F44733-688F-C81C-0D95-DDC1DCE9B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CF833A-1F68-2F0E-2DB9-93622E31F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9712-12EB-4A5E-AC70-CEE27665E7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673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4EC2C-83BB-6C1F-BDCF-62D8A075C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7BDB2D-4DD3-D782-93B8-5ACFDCBA59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8ECD35-5117-455E-B324-A8A9B401C2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4DC35D-C25A-F6EA-EA90-C31E39F8A9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E8E987-1B57-170C-00C6-C3BCC9B280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9CA1D4-8739-CC4F-856B-49B2F2738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C72E-55CD-4FCA-A2F8-3C1DD289F5C8}" type="datetimeFigureOut">
              <a:rPr lang="en-GB" smtClean="0"/>
              <a:t>02/03/2025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DF51CB-8F48-F626-38FC-1F2EA5D87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4DB35A-8919-4417-3254-4748F8AB0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9712-12EB-4A5E-AC70-CEE27665E7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659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78CC7-7273-66C3-9822-4E35E5655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541600-6ED5-802A-A42B-02EB57070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C72E-55CD-4FCA-A2F8-3C1DD289F5C8}" type="datetimeFigureOut">
              <a:rPr lang="en-GB" smtClean="0"/>
              <a:t>02/03/2025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925E18-144A-46A3-8021-FFD80B3C3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EF06CE-DA0F-CE05-7AC4-A19D6BD4B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9712-12EB-4A5E-AC70-CEE27665E7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830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014A5D-E17B-5CCF-CF79-ED64E22CD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C72E-55CD-4FCA-A2F8-3C1DD289F5C8}" type="datetimeFigureOut">
              <a:rPr lang="en-GB" smtClean="0"/>
              <a:t>02/03/2025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E87CD0-3F56-5B84-4378-AE42F1F38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7F265B-2C4D-CE07-3365-C8332FAAC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9712-12EB-4A5E-AC70-CEE27665E7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758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627EA-12B9-1A94-DF8E-30BF1C198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28B1D-85A6-5503-27C2-E3370C0C5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7BF1CA-957C-0DD3-A224-4766F12659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F628F9-3D06-B8E7-F9BA-76B00ACEF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C72E-55CD-4FCA-A2F8-3C1DD289F5C8}" type="datetimeFigureOut">
              <a:rPr lang="en-GB" smtClean="0"/>
              <a:t>02/03/2025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099E34-4979-58A2-60FD-B99BDD1DB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AB8F3E-7635-F36C-D0CD-1E9FC4453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9712-12EB-4A5E-AC70-CEE27665E7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7138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93AA2-BAA8-96A9-F76C-3F62F24A4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A264A6-486B-8A87-EFEC-33909998F7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C7CD8B-3011-4326-6A6B-EEB52DEDB8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197129-BFE6-0761-E3F0-AAEED4F4F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EC72E-55CD-4FCA-A2F8-3C1DD289F5C8}" type="datetimeFigureOut">
              <a:rPr lang="en-GB" smtClean="0"/>
              <a:t>02/03/2025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20B7EE-92CE-0695-D3F1-9C0C19061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972D74-7F73-FE58-923E-0787AC038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9712-12EB-4A5E-AC70-CEE27665E7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9667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FAC1DD-5233-A346-B553-6402DCA0A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FA08A7-AF5B-DD09-7370-6368B4A85C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7E55C-CA41-9FF6-0066-BC4DB27EA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5EC72E-55CD-4FCA-A2F8-3C1DD289F5C8}" type="datetimeFigureOut">
              <a:rPr lang="en-GB" smtClean="0"/>
              <a:t>02/03/2025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E39F7-E481-FA00-A468-378CC59E5A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3B4B36-E750-3B2A-9901-B0EEFF155C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09712-12EB-4A5E-AC70-CEE27665E7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455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A34DCE9-A4B2-3E3B-99EC-EAD7BBB5BFF2}"/>
              </a:ext>
            </a:extLst>
          </p:cNvPr>
          <p:cNvGrpSpPr/>
          <p:nvPr/>
        </p:nvGrpSpPr>
        <p:grpSpPr>
          <a:xfrm>
            <a:off x="0" y="0"/>
            <a:ext cx="12191999" cy="6204857"/>
            <a:chOff x="1" y="0"/>
            <a:chExt cx="11953893" cy="5934269"/>
          </a:xfrm>
        </p:grpSpPr>
        <p:pic>
          <p:nvPicPr>
            <p:cNvPr id="1026" name="Picture 2" descr="American propaganda poster from World War 1">
              <a:extLst>
                <a:ext uri="{FF2B5EF4-FFF2-40B4-BE49-F238E27FC236}">
                  <a16:creationId xmlns:a16="http://schemas.microsoft.com/office/drawing/2014/main" id="{7F400007-E75B-AA01-2253-75AC9807FE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7356" y="0"/>
              <a:ext cx="3964421" cy="5934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WW1 Propaganda poster from the US">
              <a:extLst>
                <a:ext uri="{FF2B5EF4-FFF2-40B4-BE49-F238E27FC236}">
                  <a16:creationId xmlns:a16="http://schemas.microsoft.com/office/drawing/2014/main" id="{55C4EC7D-2146-DCD5-7F6F-1A206EE86A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3967355" cy="5934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1C44C451-5540-2F61-C0DB-1709CBE90B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1778" y="0"/>
              <a:ext cx="4022116" cy="5934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3972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György</dc:creator>
  <cp:lastModifiedBy>Erik György</cp:lastModifiedBy>
  <cp:revision>1</cp:revision>
  <dcterms:created xsi:type="dcterms:W3CDTF">2023-07-18T07:12:56Z</dcterms:created>
  <dcterms:modified xsi:type="dcterms:W3CDTF">2025-03-02T19:14:21Z</dcterms:modified>
</cp:coreProperties>
</file>