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4" d="100"/>
          <a:sy n="64" d="100"/>
        </p:scale>
        <p:origin x="9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79F89-00EC-6A8B-3209-3CB40C41870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AB58DC4C-9472-A7AD-26F9-172BCC5AB5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934AAFE-4C1A-20E8-E8AA-23BFB7552567}"/>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5" name="Footer Placeholder 4">
            <a:extLst>
              <a:ext uri="{FF2B5EF4-FFF2-40B4-BE49-F238E27FC236}">
                <a16:creationId xmlns:a16="http://schemas.microsoft.com/office/drawing/2014/main" id="{289C8571-B660-F11A-CD40-B72864ECBB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81AEFBB-A4DB-6BF9-BB9E-2AC730CAA226}"/>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1324741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AC556-4BFD-D2D5-F323-70850836B5F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C4119FD3-F324-8AD3-74F2-D717EA8F126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96FA6B4-3A3B-936F-AA01-5AD391B3F508}"/>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5" name="Footer Placeholder 4">
            <a:extLst>
              <a:ext uri="{FF2B5EF4-FFF2-40B4-BE49-F238E27FC236}">
                <a16:creationId xmlns:a16="http://schemas.microsoft.com/office/drawing/2014/main" id="{F452FF95-4EA2-8EB8-7539-10256C1C074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D7746C7-B920-0203-97E0-C775EF271775}"/>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914231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FA2FA0-21ED-6FAE-1EAE-CBA85F2D55F3}"/>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5374120D-7833-AFA9-8842-BB4737F8E55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89FEF2-D333-EBEE-E1F9-E24C41193986}"/>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5" name="Footer Placeholder 4">
            <a:extLst>
              <a:ext uri="{FF2B5EF4-FFF2-40B4-BE49-F238E27FC236}">
                <a16:creationId xmlns:a16="http://schemas.microsoft.com/office/drawing/2014/main" id="{CF1FAA4C-03BB-D64A-E1E5-F482AB756B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810E98-6B3F-945E-FE5D-B73F2DC24B32}"/>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1720298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140A5-D2C2-2FAA-2858-75C6C8F8B9B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B0D68D-3EF8-B499-F436-4E3AAF8B8F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10558E2-7CCE-BC1F-0C6A-E11E7D46A646}"/>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5" name="Footer Placeholder 4">
            <a:extLst>
              <a:ext uri="{FF2B5EF4-FFF2-40B4-BE49-F238E27FC236}">
                <a16:creationId xmlns:a16="http://schemas.microsoft.com/office/drawing/2014/main" id="{6BB9F5B3-745D-36FA-0689-2316C113004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4AB8A4-C49E-4508-90D1-E2C8BA21E572}"/>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1503285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7D5FC-72BD-2C96-F13D-FE01CF7678C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99A54D0F-F60E-0949-C133-0444775035C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20E6EFA-230E-D25A-930A-A85FD33D6F26}"/>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5" name="Footer Placeholder 4">
            <a:extLst>
              <a:ext uri="{FF2B5EF4-FFF2-40B4-BE49-F238E27FC236}">
                <a16:creationId xmlns:a16="http://schemas.microsoft.com/office/drawing/2014/main" id="{71300768-CE97-D945-9E84-F1BF11D05D0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9FAFF-BD7E-C942-550C-CF83F2918C8F}"/>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1092387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C1D78-0674-AC23-1934-D4BAECF6BA8D}"/>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3057CF2-7600-5F86-5C6C-A72021AEF0B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401C3D4D-27AD-12C5-2FDF-97FB65F4B4B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947F3A03-0231-A29C-B214-6C7FF16ED60E}"/>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6" name="Footer Placeholder 5">
            <a:extLst>
              <a:ext uri="{FF2B5EF4-FFF2-40B4-BE49-F238E27FC236}">
                <a16:creationId xmlns:a16="http://schemas.microsoft.com/office/drawing/2014/main" id="{FE710B82-97EB-2053-E9F8-8987D2BC594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9C7AB4-F57C-BD22-D0AA-F289CE60A5EA}"/>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107586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95CC1-D675-2B26-8CFB-82509CBD20DF}"/>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24F98ACD-8E53-FDBD-A361-BA880B39F8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4F4A96D-24E0-E33D-B3B8-765E03DC46F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A91697DA-F882-9E1B-E2F4-65C2C8059D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487C36B-03DB-C3BE-58B5-5607C179DBA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F1638E53-697A-FE53-34E6-EA92882A5599}"/>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8" name="Footer Placeholder 7">
            <a:extLst>
              <a:ext uri="{FF2B5EF4-FFF2-40B4-BE49-F238E27FC236}">
                <a16:creationId xmlns:a16="http://schemas.microsoft.com/office/drawing/2014/main" id="{6662FFEF-E836-18BB-D9D9-AB34003949E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4B31486-E2F3-319E-FB23-F23A7E96C063}"/>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748109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A8764-E8D0-A216-C9A7-96BC0B1DD60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A583985-43E6-6561-4AD9-07487C8DF5AA}"/>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4" name="Footer Placeholder 3">
            <a:extLst>
              <a:ext uri="{FF2B5EF4-FFF2-40B4-BE49-F238E27FC236}">
                <a16:creationId xmlns:a16="http://schemas.microsoft.com/office/drawing/2014/main" id="{FD80386E-2F84-B3C3-5150-470ED9077F7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769DD0A-4E1F-0D34-3CBB-2FC90AAD5C47}"/>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1526833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73FA28-814D-8BD6-A035-C93CED0A5C59}"/>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3" name="Footer Placeholder 2">
            <a:extLst>
              <a:ext uri="{FF2B5EF4-FFF2-40B4-BE49-F238E27FC236}">
                <a16:creationId xmlns:a16="http://schemas.microsoft.com/office/drawing/2014/main" id="{8EDB5DF4-7079-A84D-E55A-4E5B2E70D2B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1162EF8-C24A-DE22-BB51-0EF7BB2D1CCD}"/>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268973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AD18F-137B-A40D-A086-6C9EF4301AF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6753EDC-A780-C0F6-DADF-F96EEA9189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AF818B2F-4AE1-4254-0509-3B8ED7722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DDB3962-EFA7-9049-5D84-ECBE8380B868}"/>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6" name="Footer Placeholder 5">
            <a:extLst>
              <a:ext uri="{FF2B5EF4-FFF2-40B4-BE49-F238E27FC236}">
                <a16:creationId xmlns:a16="http://schemas.microsoft.com/office/drawing/2014/main" id="{336095A6-061F-B39F-9379-5962CC26677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978D474-6758-4250-4DE6-C0F15F05E9A9}"/>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1684504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31867-D29B-DDF1-A467-6BAA8FD24F0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9EDE3193-F099-CD1A-718A-DFEB542C6F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E10F164-6327-A689-45B6-95002BE961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561D415-2BCC-118A-8964-30381100DB99}"/>
              </a:ext>
            </a:extLst>
          </p:cNvPr>
          <p:cNvSpPr>
            <a:spLocks noGrp="1"/>
          </p:cNvSpPr>
          <p:nvPr>
            <p:ph type="dt" sz="half" idx="10"/>
          </p:nvPr>
        </p:nvSpPr>
        <p:spPr/>
        <p:txBody>
          <a:bodyPr/>
          <a:lstStyle/>
          <a:p>
            <a:fld id="{C343BA6B-CA7D-4AAE-AB40-3918E389738B}" type="datetimeFigureOut">
              <a:rPr lang="en-GB" smtClean="0"/>
              <a:t>09/04/2025</a:t>
            </a:fld>
            <a:endParaRPr lang="en-GB"/>
          </a:p>
        </p:txBody>
      </p:sp>
      <p:sp>
        <p:nvSpPr>
          <p:cNvPr id="6" name="Footer Placeholder 5">
            <a:extLst>
              <a:ext uri="{FF2B5EF4-FFF2-40B4-BE49-F238E27FC236}">
                <a16:creationId xmlns:a16="http://schemas.microsoft.com/office/drawing/2014/main" id="{40BF0295-31C7-4650-7E02-9FB80D6D947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7F04EBA-64FC-8F5E-1765-0BFA837CFBAD}"/>
              </a:ext>
            </a:extLst>
          </p:cNvPr>
          <p:cNvSpPr>
            <a:spLocks noGrp="1"/>
          </p:cNvSpPr>
          <p:nvPr>
            <p:ph type="sldNum" sz="quarter" idx="12"/>
          </p:nvPr>
        </p:nvSpPr>
        <p:spPr/>
        <p:txBody>
          <a:bodyPr/>
          <a:lstStyle/>
          <a:p>
            <a:fld id="{46300071-292F-4234-BC8E-8F03A7CD51A9}" type="slidenum">
              <a:rPr lang="en-GB" smtClean="0"/>
              <a:t>‹#›</a:t>
            </a:fld>
            <a:endParaRPr lang="en-GB"/>
          </a:p>
        </p:txBody>
      </p:sp>
    </p:spTree>
    <p:extLst>
      <p:ext uri="{BB962C8B-B14F-4D97-AF65-F5344CB8AC3E}">
        <p14:creationId xmlns:p14="http://schemas.microsoft.com/office/powerpoint/2010/main" val="3028181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3D806E-2F76-C261-247A-B61A1D94C7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2BD83742-BA6B-E1AD-F4F6-DC96827865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9BB586E-3DBD-8902-F12A-3FABAD2B3B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343BA6B-CA7D-4AAE-AB40-3918E389738B}" type="datetimeFigureOut">
              <a:rPr lang="en-GB" smtClean="0"/>
              <a:t>09/04/2025</a:t>
            </a:fld>
            <a:endParaRPr lang="en-GB"/>
          </a:p>
        </p:txBody>
      </p:sp>
      <p:sp>
        <p:nvSpPr>
          <p:cNvPr id="5" name="Footer Placeholder 4">
            <a:extLst>
              <a:ext uri="{FF2B5EF4-FFF2-40B4-BE49-F238E27FC236}">
                <a16:creationId xmlns:a16="http://schemas.microsoft.com/office/drawing/2014/main" id="{AA2E335D-F5EC-756B-603E-7414798443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3D8E3EB-B836-2D68-D440-6AEA6C25E5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6300071-292F-4234-BC8E-8F03A7CD51A9}" type="slidenum">
              <a:rPr lang="en-GB" smtClean="0"/>
              <a:t>‹#›</a:t>
            </a:fld>
            <a:endParaRPr lang="en-GB"/>
          </a:p>
        </p:txBody>
      </p:sp>
    </p:spTree>
    <p:extLst>
      <p:ext uri="{BB962C8B-B14F-4D97-AF65-F5344CB8AC3E}">
        <p14:creationId xmlns:p14="http://schemas.microsoft.com/office/powerpoint/2010/main" val="42899273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https://pixabay.com/illustrations/buildings-skyscrapers-city-1144192/"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8FD43F5-379F-9A06-9466-AD3A097B80F5}"/>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a:t>NEW GENERATION SOCIETY</a:t>
            </a:r>
          </a:p>
        </p:txBody>
      </p:sp>
      <p:sp>
        <p:nvSpPr>
          <p:cNvPr id="3" name="Content Placeholder 2">
            <a:extLst>
              <a:ext uri="{FF2B5EF4-FFF2-40B4-BE49-F238E27FC236}">
                <a16:creationId xmlns:a16="http://schemas.microsoft.com/office/drawing/2014/main" id="{5DD60E29-25C1-39D4-D514-0768474A3A8B}"/>
              </a:ext>
            </a:extLst>
          </p:cNvPr>
          <p:cNvSpPr>
            <a:spLocks noGrp="1"/>
          </p:cNvSpPr>
          <p:nvPr>
            <p:ph sz="half" idx="1"/>
          </p:nvPr>
        </p:nvSpPr>
        <p:spPr>
          <a:xfrm>
            <a:off x="838200" y="1873770"/>
            <a:ext cx="4619621" cy="4303193"/>
          </a:xfrm>
        </p:spPr>
        <p:txBody>
          <a:bodyPr vert="horz" lIns="91440" tIns="45720" rIns="91440" bIns="45720" rtlCol="0">
            <a:normAutofit/>
          </a:bodyPr>
          <a:lstStyle/>
          <a:p>
            <a:pPr marL="0" indent="0">
              <a:buNone/>
            </a:pPr>
            <a:r>
              <a:rPr lang="en-US" sz="1600" dirty="0"/>
              <a:t>Imagine that the civilization as we know it has fallen, and we need to find new solutions. </a:t>
            </a:r>
          </a:p>
          <a:p>
            <a:pPr marL="0" indent="0">
              <a:buNone/>
            </a:pPr>
            <a:r>
              <a:rPr lang="en-US" sz="1600" dirty="0"/>
              <a:t>An Oracle has spoken her prophecy and claims that the young generation is the key to lead us out of an apocalyptic  disaster. They are the ones who are going to create the basic rules for a new society in every country. </a:t>
            </a:r>
          </a:p>
          <a:p>
            <a:pPr marL="0" indent="0">
              <a:buNone/>
            </a:pPr>
            <a:r>
              <a:rPr lang="en-US" sz="1600" dirty="0"/>
              <a:t>It is a very important task so take it seriously. </a:t>
            </a:r>
          </a:p>
          <a:p>
            <a:pPr marL="0" indent="0">
              <a:buNone/>
            </a:pPr>
            <a:r>
              <a:rPr lang="en-US" sz="1600" dirty="0"/>
              <a:t>Right now, you are asked to create a new dream.</a:t>
            </a:r>
          </a:p>
          <a:p>
            <a:pPr marL="0" indent="0">
              <a:buNone/>
            </a:pPr>
            <a:r>
              <a:rPr lang="en-US" sz="1600" dirty="0"/>
              <a:t> You will be put in groups randomly with other students you may not see eye to eye with and it is up to you whether you can find common ground. </a:t>
            </a:r>
          </a:p>
          <a:p>
            <a:pPr marL="0" indent="0">
              <a:buNone/>
            </a:pPr>
            <a:r>
              <a:rPr lang="en-US" sz="1600" dirty="0"/>
              <a:t>Create 10 rules as a starter for a new generation society in our country.</a:t>
            </a:r>
          </a:p>
          <a:p>
            <a:pPr marL="0" indent="0">
              <a:buNone/>
            </a:pPr>
            <a:r>
              <a:rPr lang="en-US" sz="1600" dirty="0"/>
              <a:t>Let's start.</a:t>
            </a:r>
          </a:p>
          <a:p>
            <a:pPr marL="0" indent="0">
              <a:buNone/>
            </a:pPr>
            <a:endParaRPr lang="sk-SK" sz="14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2" name="Content Placeholder 11" descr="A city skyline with many tall buildings and a full moon&#10;&#10;AI-generated content may be incorrect.">
            <a:extLst>
              <a:ext uri="{FF2B5EF4-FFF2-40B4-BE49-F238E27FC236}">
                <a16:creationId xmlns:a16="http://schemas.microsoft.com/office/drawing/2014/main" id="{D7B497C1-326B-FDA6-E9DF-857F786B99A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l="20426" r="16755"/>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5" name="TextBox 4">
            <a:extLst>
              <a:ext uri="{FF2B5EF4-FFF2-40B4-BE49-F238E27FC236}">
                <a16:creationId xmlns:a16="http://schemas.microsoft.com/office/drawing/2014/main" id="{53BB0E7E-2450-746E-E730-BCD909784833}"/>
              </a:ext>
            </a:extLst>
          </p:cNvPr>
          <p:cNvSpPr txBox="1"/>
          <p:nvPr/>
        </p:nvSpPr>
        <p:spPr>
          <a:xfrm>
            <a:off x="8030236" y="6176963"/>
            <a:ext cx="2983043" cy="538609"/>
          </a:xfrm>
          <a:prstGeom prst="rect">
            <a:avLst/>
          </a:prstGeom>
          <a:noFill/>
        </p:spPr>
        <p:txBody>
          <a:bodyPr wrap="square" rtlCol="0">
            <a:spAutoFit/>
          </a:bodyPr>
          <a:lstStyle/>
          <a:p>
            <a:endParaRPr lang="en-US" sz="1100" dirty="0"/>
          </a:p>
          <a:p>
            <a:r>
              <a:rPr lang="en-GB" sz="1800" dirty="0" err="1">
                <a:solidFill>
                  <a:schemeClr val="bg1"/>
                </a:solidFill>
                <a:latin typeface="+mj-lt"/>
              </a:rPr>
              <a:t>Viscious</a:t>
            </a:r>
            <a:r>
              <a:rPr lang="en-GB" sz="1800" dirty="0">
                <a:solidFill>
                  <a:schemeClr val="bg1"/>
                </a:solidFill>
                <a:latin typeface="+mj-lt"/>
              </a:rPr>
              <a:t>-Speed. (2016).</a:t>
            </a:r>
            <a:endParaRPr lang="en-GB" dirty="0">
              <a:solidFill>
                <a:schemeClr val="bg1"/>
              </a:solidFill>
            </a:endParaRPr>
          </a:p>
        </p:txBody>
      </p:sp>
    </p:spTree>
    <p:extLst>
      <p:ext uri="{BB962C8B-B14F-4D97-AF65-F5344CB8AC3E}">
        <p14:creationId xmlns:p14="http://schemas.microsoft.com/office/powerpoint/2010/main" val="258234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78BD7-B60E-0089-5E13-2080FAF76B45}"/>
              </a:ext>
            </a:extLst>
          </p:cNvPr>
          <p:cNvSpPr>
            <a:spLocks noGrp="1"/>
          </p:cNvSpPr>
          <p:nvPr>
            <p:ph type="title"/>
          </p:nvPr>
        </p:nvSpPr>
        <p:spPr/>
        <p:txBody>
          <a:bodyPr/>
          <a:lstStyle/>
          <a:p>
            <a:r>
              <a:rPr lang="sk-SK" dirty="0" err="1"/>
              <a:t>References</a:t>
            </a:r>
            <a:endParaRPr lang="en-GB" dirty="0"/>
          </a:p>
        </p:txBody>
      </p:sp>
      <p:sp>
        <p:nvSpPr>
          <p:cNvPr id="3" name="Content Placeholder 2">
            <a:extLst>
              <a:ext uri="{FF2B5EF4-FFF2-40B4-BE49-F238E27FC236}">
                <a16:creationId xmlns:a16="http://schemas.microsoft.com/office/drawing/2014/main" id="{E6CEF420-91C3-F272-0226-B025B04940DC}"/>
              </a:ext>
            </a:extLst>
          </p:cNvPr>
          <p:cNvSpPr>
            <a:spLocks noGrp="1"/>
          </p:cNvSpPr>
          <p:nvPr>
            <p:ph idx="1"/>
          </p:nvPr>
        </p:nvSpPr>
        <p:spPr/>
        <p:txBody>
          <a:bodyPr>
            <a:normAutofit/>
          </a:bodyPr>
          <a:lstStyle/>
          <a:p>
            <a:pPr marL="0" indent="0">
              <a:buNone/>
            </a:pPr>
            <a:r>
              <a:rPr lang="en-GB" sz="1800" b="1" dirty="0" err="1">
                <a:latin typeface="+mj-lt"/>
              </a:rPr>
              <a:t>Viscious</a:t>
            </a:r>
            <a:r>
              <a:rPr lang="en-GB" sz="1800" b="1" dirty="0">
                <a:latin typeface="+mj-lt"/>
              </a:rPr>
              <a:t>-Speed.</a:t>
            </a:r>
            <a:r>
              <a:rPr lang="en-GB" sz="1800" dirty="0">
                <a:latin typeface="+mj-lt"/>
              </a:rPr>
              <a:t> (2016). </a:t>
            </a:r>
            <a:r>
              <a:rPr lang="en-GB" sz="1800" i="1" dirty="0">
                <a:latin typeface="+mj-lt"/>
              </a:rPr>
              <a:t>Buildings, skyscrapers, city</a:t>
            </a:r>
            <a:r>
              <a:rPr lang="en-GB" sz="1800" dirty="0">
                <a:latin typeface="+mj-lt"/>
              </a:rPr>
              <a:t> [Illustration]. </a:t>
            </a:r>
            <a:r>
              <a:rPr lang="en-GB" sz="1800" dirty="0" err="1">
                <a:latin typeface="+mj-lt"/>
              </a:rPr>
              <a:t>Pixabay</a:t>
            </a:r>
            <a:r>
              <a:rPr lang="en-GB" sz="1800" dirty="0">
                <a:latin typeface="+mj-lt"/>
              </a:rPr>
              <a:t>. </a:t>
            </a:r>
            <a:r>
              <a:rPr lang="en-GB" sz="1800" dirty="0">
                <a:latin typeface="+mj-lt"/>
                <a:hlinkClick r:id="rId2"/>
              </a:rPr>
              <a:t>https://pixabay.com/illustrations/buildings-skyscrapers-city-1144192/</a:t>
            </a:r>
            <a:endParaRPr lang="en-GB" sz="1800" dirty="0">
              <a:latin typeface="+mj-lt"/>
            </a:endParaRPr>
          </a:p>
        </p:txBody>
      </p:sp>
    </p:spTree>
    <p:extLst>
      <p:ext uri="{BB962C8B-B14F-4D97-AF65-F5344CB8AC3E}">
        <p14:creationId xmlns:p14="http://schemas.microsoft.com/office/powerpoint/2010/main" val="1860370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938</TotalTime>
  <Words>170</Words>
  <Application>Microsoft Office PowerPoint</Application>
  <PresentationFormat>Widescreen</PresentationFormat>
  <Paragraphs>12</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Aptos</vt:lpstr>
      <vt:lpstr>Aptos Display</vt:lpstr>
      <vt:lpstr>Arial</vt:lpstr>
      <vt:lpstr>Calibri</vt:lpstr>
      <vt:lpstr>Office Theme</vt:lpstr>
      <vt:lpstr>NEW GENERATION SOCIETY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Eva Kelemen</dc:creator>
  <cp:lastModifiedBy>Eva Kelemen</cp:lastModifiedBy>
  <cp:revision>7</cp:revision>
  <dcterms:created xsi:type="dcterms:W3CDTF">2024-10-30T17:53:08Z</dcterms:created>
  <dcterms:modified xsi:type="dcterms:W3CDTF">2025-04-09T15:30:26Z</dcterms:modified>
</cp:coreProperties>
</file>