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1" roundtripDataSignature="AMtx7mjU67gLzBJvU2zv1D4ib0Cj2mZ3K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customschemas.google.com/relationships/presentationmetadata" Target="metadata"/><Relationship Id="rId10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8" name="Google Shape;58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8" name="Google Shape;6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8" name="Google Shape;7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9" name="Google Shape;9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3969daf77a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g33969daf77a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33969daf77a_0_21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1" name="Google Shape;11;g33969daf77a_0_21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2" name="Google Shape;12;g33969daf77a_0_2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33969daf77a_0_53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49" name="Google Shape;49;g33969daf77a_0_5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969daf77a_0_56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52" name="Google Shape;52;g33969daf77a_0_56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53" name="Google Shape;53;g33969daf77a_0_5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3969daf77a_0_6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33969daf77a_0_62"/>
          <p:cNvSpPr txBox="1"/>
          <p:nvPr>
            <p:ph type="title"/>
          </p:nvPr>
        </p:nvSpPr>
        <p:spPr>
          <a:xfrm>
            <a:off x="1020724" y="558209"/>
            <a:ext cx="10333200" cy="141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5" name="Google Shape;15;g33969daf77a_0_62"/>
          <p:cNvSpPr txBox="1"/>
          <p:nvPr>
            <p:ph idx="1" type="body"/>
          </p:nvPr>
        </p:nvSpPr>
        <p:spPr>
          <a:xfrm>
            <a:off x="1020726" y="2089298"/>
            <a:ext cx="10333200" cy="38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12039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14"/>
              <a:buChar char="●"/>
              <a:defRPr/>
            </a:lvl1pPr>
            <a:lvl2pPr indent="-30861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60"/>
              <a:buChar char="○"/>
              <a:defRPr/>
            </a:lvl2pPr>
            <a:lvl3pPr indent="-312039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14"/>
              <a:buChar char="■"/>
              <a:defRPr/>
            </a:lvl3pPr>
            <a:lvl4pPr indent="-312039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14"/>
              <a:buChar char="●"/>
              <a:defRPr/>
            </a:lvl4pPr>
            <a:lvl5pPr indent="-312039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14"/>
              <a:buChar char="○"/>
              <a:defRPr/>
            </a:lvl5pPr>
            <a:lvl6pPr indent="-3429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16" name="Google Shape;16;g33969daf77a_0_62"/>
          <p:cNvSpPr txBox="1"/>
          <p:nvPr>
            <p:ph idx="10" type="dt"/>
          </p:nvPr>
        </p:nvSpPr>
        <p:spPr>
          <a:xfrm>
            <a:off x="467834" y="6356350"/>
            <a:ext cx="2604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g33969daf77a_0_62"/>
          <p:cNvSpPr txBox="1"/>
          <p:nvPr>
            <p:ph idx="11" type="ftr"/>
          </p:nvPr>
        </p:nvSpPr>
        <p:spPr>
          <a:xfrm>
            <a:off x="7756153" y="6356350"/>
            <a:ext cx="34440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g33969daf77a_0_62"/>
          <p:cNvSpPr txBox="1"/>
          <p:nvPr>
            <p:ph idx="12" type="sldNum"/>
          </p:nvPr>
        </p:nvSpPr>
        <p:spPr>
          <a:xfrm>
            <a:off x="11200263" y="6356350"/>
            <a:ext cx="52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g33969daf77a_0_25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1" name="Google Shape;21;g33969daf77a_0_2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33969daf77a_0_28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4" name="Google Shape;24;g33969daf77a_0_28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25" name="Google Shape;25;g33969daf77a_0_2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g33969daf77a_0_32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8" name="Google Shape;28;g33969daf77a_0_32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9" name="Google Shape;29;g33969daf77a_0_32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0" name="Google Shape;30;g33969daf77a_0_3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33969daf77a_0_37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33" name="Google Shape;33;g33969daf77a_0_3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33969daf77a_0_40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36" name="Google Shape;36;g33969daf77a_0_40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7" name="Google Shape;37;g33969daf77a_0_4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33969daf77a_0_44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40" name="Google Shape;40;g33969daf77a_0_4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33969daf77a_0_47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g33969daf77a_0_47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44" name="Google Shape;44;g33969daf77a_0_47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5" name="Google Shape;45;g33969daf77a_0_47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46" name="Google Shape;46;g33969daf77a_0_4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33969daf77a_0_17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33969daf77a_0_17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g33969daf77a_0_1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en.wikipedia.org/wiki/Rudyard_Kipling" TargetMode="External"/><Relationship Id="rId4" Type="http://schemas.openxmlformats.org/officeDocument/2006/relationships/hyperlink" Target="https://commons.wikimedia.org/wiki/File:Rudyard_Kipling_(portrait).jpg#/media/File:Rudyard_Kipling_(portrait).jpg" TargetMode="External"/><Relationship Id="rId5" Type="http://schemas.openxmlformats.org/officeDocument/2006/relationships/hyperlink" Target="https://commons.wikimedia.org/wiki/File:Rudyard_Kipling_three_quarter_length_portrait_(cropped).jpg#/media/File:Rudyard_Kipling_three_quarter_length_portrait_(cropped).jpg" TargetMode="External"/><Relationship Id="rId6" Type="http://schemas.openxmlformats.org/officeDocument/2006/relationships/hyperlink" Target="https://commons.wikimedia.org/wiki/File:Collier_1891_rudyard-kipling.jpg#/media/File:Collier_1891_rudyard-kipling.jpg" TargetMode="External"/><Relationship Id="rId7" Type="http://schemas.openxmlformats.org/officeDocument/2006/relationships/hyperlink" Target="https://commons.wikimedia.org/wiki/File:Rudyard_Kipling,_by_Elliott_%26_Fry_(cropped).jpg#/media/File:Rudyard_Kipling,_by_Elliott_&amp;_Fry_(cropped)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"/>
          <p:cNvSpPr/>
          <p:nvPr/>
        </p:nvSpPr>
        <p:spPr>
          <a:xfrm>
            <a:off x="2495000" y="523575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"/>
          <p:cNvSpPr/>
          <p:nvPr/>
        </p:nvSpPr>
        <p:spPr>
          <a:xfrm rot="-10307552">
            <a:off x="399987" y="694217"/>
            <a:ext cx="3909320" cy="5385644"/>
          </a:xfrm>
          <a:custGeom>
            <a:rect b="b" l="l" r="r" t="t"/>
            <a:pathLst>
              <a:path extrusionOk="0" h="1340228" w="837674">
                <a:moveTo>
                  <a:pt x="9264" y="561059"/>
                </a:moveTo>
                <a:cubicBezTo>
                  <a:pt x="-23312" y="593730"/>
                  <a:pt x="36711" y="472787"/>
                  <a:pt x="85739" y="432578"/>
                </a:cubicBezTo>
                <a:cubicBezTo>
                  <a:pt x="80658" y="362847"/>
                  <a:pt x="93907" y="211126"/>
                  <a:pt x="142573" y="139038"/>
                </a:cubicBezTo>
                <a:cubicBezTo>
                  <a:pt x="191239" y="66950"/>
                  <a:pt x="281501" y="-2050"/>
                  <a:pt x="377737" y="47"/>
                </a:cubicBezTo>
                <a:cubicBezTo>
                  <a:pt x="473973" y="2144"/>
                  <a:pt x="643337" y="-5742"/>
                  <a:pt x="719990" y="151621"/>
                </a:cubicBezTo>
                <a:cubicBezTo>
                  <a:pt x="796643" y="308984"/>
                  <a:pt x="838651" y="763286"/>
                  <a:pt x="837657" y="944227"/>
                </a:cubicBezTo>
                <a:cubicBezTo>
                  <a:pt x="836663" y="1125168"/>
                  <a:pt x="788745" y="1171968"/>
                  <a:pt x="714028" y="1237268"/>
                </a:cubicBezTo>
                <a:cubicBezTo>
                  <a:pt x="639311" y="1302568"/>
                  <a:pt x="476531" y="1355861"/>
                  <a:pt x="389356" y="1336027"/>
                </a:cubicBezTo>
                <a:cubicBezTo>
                  <a:pt x="302181" y="1316193"/>
                  <a:pt x="230371" y="1224871"/>
                  <a:pt x="190979" y="1118265"/>
                </a:cubicBezTo>
                <a:cubicBezTo>
                  <a:pt x="91511" y="819657"/>
                  <a:pt x="131486" y="610119"/>
                  <a:pt x="98690" y="554558"/>
                </a:cubicBezTo>
                <a:cubicBezTo>
                  <a:pt x="61556" y="528899"/>
                  <a:pt x="20789" y="549629"/>
                  <a:pt x="9264" y="56105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"/>
          <p:cNvSpPr txBox="1"/>
          <p:nvPr>
            <p:ph type="ctrTitle"/>
          </p:nvPr>
        </p:nvSpPr>
        <p:spPr>
          <a:xfrm>
            <a:off x="939625" y="984876"/>
            <a:ext cx="2558400" cy="4955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rial"/>
              <a:buNone/>
            </a:pPr>
            <a:r>
              <a:rPr lang="sk-SK" sz="2200"/>
              <a:t>Hello, I am Rudyard Kipling, AN ENGLISH SHORT-STORY WRITER, POET AND NOVELIST. I was born in 1865 in India, WHICH WAS THEN A PROVINCE OF BRITISH EMPIRE. My father WAS a principal of Art school in Bombay.  </a:t>
            </a:r>
            <a:endParaRPr sz="3900"/>
          </a:p>
        </p:txBody>
      </p:sp>
      <p:pic>
        <p:nvPicPr>
          <p:cNvPr id="63" name="Google Shape;63;p1"/>
          <p:cNvPicPr preferRelativeResize="0"/>
          <p:nvPr/>
        </p:nvPicPr>
        <p:blipFill rotWithShape="1">
          <a:blip r:embed="rId3">
            <a:alphaModFix/>
          </a:blip>
          <a:srcRect b="18573" l="0" r="0" t="0"/>
          <a:stretch/>
        </p:blipFill>
        <p:spPr>
          <a:xfrm>
            <a:off x="4559900" y="106375"/>
            <a:ext cx="5598400" cy="7052225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64" name="Google Shape;64;p1"/>
          <p:cNvSpPr txBox="1"/>
          <p:nvPr/>
        </p:nvSpPr>
        <p:spPr>
          <a:xfrm>
            <a:off x="1239169" y="3119887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 txBox="1"/>
          <p:nvPr/>
        </p:nvSpPr>
        <p:spPr>
          <a:xfrm>
            <a:off x="10992925" y="820850"/>
            <a:ext cx="668100" cy="10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sk-SK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"/>
          <p:cNvSpPr/>
          <p:nvPr/>
        </p:nvSpPr>
        <p:spPr>
          <a:xfrm>
            <a:off x="4058251" y="1"/>
            <a:ext cx="7773910" cy="6480535"/>
          </a:xfrm>
          <a:custGeom>
            <a:rect b="b" l="l" r="r" t="t"/>
            <a:pathLst>
              <a:path extrusionOk="0" h="6480535" w="7773910">
                <a:moveTo>
                  <a:pt x="1936967" y="0"/>
                </a:moveTo>
                <a:lnTo>
                  <a:pt x="7189009" y="0"/>
                </a:lnTo>
                <a:lnTo>
                  <a:pt x="7253472" y="92985"/>
                </a:lnTo>
                <a:cubicBezTo>
                  <a:pt x="7281254" y="140208"/>
                  <a:pt x="7306529" y="191148"/>
                  <a:pt x="7329111" y="246089"/>
                </a:cubicBezTo>
                <a:cubicBezTo>
                  <a:pt x="7690423" y="1125148"/>
                  <a:pt x="8212752" y="2950682"/>
                  <a:pt x="7108006" y="4792035"/>
                </a:cubicBezTo>
                <a:cubicBezTo>
                  <a:pt x="6603335" y="5633263"/>
                  <a:pt x="5674812" y="5991577"/>
                  <a:pt x="4760021" y="6261757"/>
                </a:cubicBezTo>
                <a:cubicBezTo>
                  <a:pt x="4002399" y="6517651"/>
                  <a:pt x="2516836" y="6542732"/>
                  <a:pt x="1872238" y="6370095"/>
                </a:cubicBezTo>
                <a:cubicBezTo>
                  <a:pt x="1227640" y="6197459"/>
                  <a:pt x="1024577" y="5453286"/>
                  <a:pt x="720996" y="5225936"/>
                </a:cubicBezTo>
                <a:cubicBezTo>
                  <a:pt x="478621" y="4884394"/>
                  <a:pt x="0" y="4891879"/>
                  <a:pt x="0" y="4891879"/>
                </a:cubicBezTo>
                <a:cubicBezTo>
                  <a:pt x="1172" y="4832100"/>
                  <a:pt x="301315" y="4615311"/>
                  <a:pt x="373222" y="4461158"/>
                </a:cubicBezTo>
                <a:cubicBezTo>
                  <a:pt x="445129" y="4307004"/>
                  <a:pt x="349597" y="3945235"/>
                  <a:pt x="430620" y="3248145"/>
                </a:cubicBezTo>
                <a:cubicBezTo>
                  <a:pt x="511643" y="2551055"/>
                  <a:pt x="716391" y="900384"/>
                  <a:pt x="1467980" y="278642"/>
                </a:cubicBezTo>
                <a:cubicBezTo>
                  <a:pt x="1561928" y="200925"/>
                  <a:pt x="1671379" y="130832"/>
                  <a:pt x="1792897" y="6766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"/>
          <p:cNvSpPr/>
          <p:nvPr/>
        </p:nvSpPr>
        <p:spPr>
          <a:xfrm flipH="1" rot="4979779">
            <a:off x="4597333" y="-996389"/>
            <a:ext cx="6567616" cy="8067356"/>
          </a:xfrm>
          <a:custGeom>
            <a:rect b="b" l="l" r="r" t="t"/>
            <a:pathLst>
              <a:path extrusionOk="0" h="730085" w="947149">
                <a:moveTo>
                  <a:pt x="848743" y="28904"/>
                </a:moveTo>
                <a:cubicBezTo>
                  <a:pt x="476154" y="-39974"/>
                  <a:pt x="313673" y="27597"/>
                  <a:pt x="180809" y="92616"/>
                </a:cubicBezTo>
                <a:cubicBezTo>
                  <a:pt x="46217" y="158481"/>
                  <a:pt x="32092" y="232489"/>
                  <a:pt x="9505" y="317640"/>
                </a:cubicBezTo>
                <a:cubicBezTo>
                  <a:pt x="-13801" y="388516"/>
                  <a:pt x="8732" y="522231"/>
                  <a:pt x="44778" y="578226"/>
                </a:cubicBezTo>
                <a:cubicBezTo>
                  <a:pt x="80824" y="634221"/>
                  <a:pt x="190915" y="644249"/>
                  <a:pt x="228796" y="669009"/>
                </a:cubicBezTo>
                <a:cubicBezTo>
                  <a:pt x="281946" y="687011"/>
                  <a:pt x="289291" y="730085"/>
                  <a:pt x="289291" y="730085"/>
                </a:cubicBezTo>
                <a:cubicBezTo>
                  <a:pt x="297827" y="729320"/>
                  <a:pt x="323580" y="699968"/>
                  <a:pt x="344381" y="691808"/>
                </a:cubicBezTo>
                <a:cubicBezTo>
                  <a:pt x="365182" y="683648"/>
                  <a:pt x="415477" y="688053"/>
                  <a:pt x="517001" y="673267"/>
                </a:cubicBezTo>
                <a:cubicBezTo>
                  <a:pt x="618525" y="658481"/>
                  <a:pt x="840411" y="638160"/>
                  <a:pt x="947149" y="515111"/>
                </a:cubicBezTo>
              </a:path>
            </a:pathLst>
          </a:custGeom>
          <a:noFill/>
          <a:ln cap="flat" cmpd="sng" w="1905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2"/>
          <p:cNvSpPr txBox="1"/>
          <p:nvPr/>
        </p:nvSpPr>
        <p:spPr>
          <a:xfrm>
            <a:off x="5443100" y="221450"/>
            <a:ext cx="5956500" cy="53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sk-SK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sk-SK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WHEN I WAS SIX, MY PARENTS SENT  ME TO A BOARDING SCHOOL IN BRITAIN. QUEEN</a:t>
            </a:r>
            <a:r>
              <a:rPr b="0" i="0" lang="sk-SK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</a:t>
            </a:r>
            <a:r>
              <a:rPr b="1" i="0" lang="sk-SK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VICTORIA HAD BEEN QUEEN FOR 34 YEARS </a:t>
            </a:r>
            <a:endParaRPr b="0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sk-SK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 THAT TIME. I RETURNED BACK TO INDIA IN 1882 AND GOT A JOB AS A JOURNALIST. IT WAS DURING THIS TIME </a:t>
            </a:r>
            <a:r>
              <a:rPr b="1" lang="sk-SK" sz="2900">
                <a:solidFill>
                  <a:schemeClr val="dk1"/>
                </a:solidFill>
              </a:rPr>
              <a:t>THAT</a:t>
            </a:r>
            <a:r>
              <a:rPr b="1" i="0" lang="sk-SK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 BECAME EAGER TO WRITE AND PUBLISH. </a:t>
            </a:r>
            <a:endParaRPr b="0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" name="Google Shape;7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4000" y="580000"/>
            <a:ext cx="4191000" cy="558165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75" name="Google Shape;75;p2"/>
          <p:cNvSpPr txBox="1"/>
          <p:nvPr/>
        </p:nvSpPr>
        <p:spPr>
          <a:xfrm>
            <a:off x="11306775" y="5729850"/>
            <a:ext cx="571500" cy="8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sk-SK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3"/>
          <p:cNvSpPr/>
          <p:nvPr/>
        </p:nvSpPr>
        <p:spPr>
          <a:xfrm rot="-5400000">
            <a:off x="759171" y="-127077"/>
            <a:ext cx="6053827" cy="6948641"/>
          </a:xfrm>
          <a:custGeom>
            <a:rect b="b" l="l" r="r" t="t"/>
            <a:pathLst>
              <a:path extrusionOk="0" h="6178324" w="12322347">
                <a:moveTo>
                  <a:pt x="2261685" y="0"/>
                </a:moveTo>
                <a:lnTo>
                  <a:pt x="816102" y="10760"/>
                </a:lnTo>
                <a:lnTo>
                  <a:pt x="36453" y="15958"/>
                </a:lnTo>
                <a:cubicBezTo>
                  <a:pt x="36453" y="288746"/>
                  <a:pt x="36452" y="519284"/>
                  <a:pt x="36452" y="792072"/>
                </a:cubicBezTo>
                <a:cubicBezTo>
                  <a:pt x="37984" y="902748"/>
                  <a:pt x="15764" y="1206214"/>
                  <a:pt x="17296" y="1316890"/>
                </a:cubicBezTo>
                <a:cubicBezTo>
                  <a:pt x="32125" y="1752674"/>
                  <a:pt x="-17301" y="3705146"/>
                  <a:pt x="6679" y="4542095"/>
                </a:cubicBezTo>
                <a:cubicBezTo>
                  <a:pt x="46570" y="5225386"/>
                  <a:pt x="-51265" y="5916324"/>
                  <a:pt x="89932" y="5888744"/>
                </a:cubicBezTo>
                <a:cubicBezTo>
                  <a:pt x="879263" y="5903089"/>
                  <a:pt x="1955065" y="5877266"/>
                  <a:pt x="2768884" y="5876885"/>
                </a:cubicBezTo>
                <a:lnTo>
                  <a:pt x="4422579" y="5855502"/>
                </a:lnTo>
                <a:lnTo>
                  <a:pt x="5393880" y="5871365"/>
                </a:lnTo>
                <a:cubicBezTo>
                  <a:pt x="5664089" y="6007274"/>
                  <a:pt x="5704024" y="6065354"/>
                  <a:pt x="5877638" y="6178324"/>
                </a:cubicBezTo>
                <a:cubicBezTo>
                  <a:pt x="5954187" y="6102215"/>
                  <a:pt x="6049125" y="5996227"/>
                  <a:pt x="6150141" y="5855596"/>
                </a:cubicBezTo>
                <a:cubicBezTo>
                  <a:pt x="6237130" y="5852856"/>
                  <a:pt x="8916121" y="5865726"/>
                  <a:pt x="9277333" y="5858811"/>
                </a:cubicBezTo>
                <a:lnTo>
                  <a:pt x="10186235" y="5861686"/>
                </a:lnTo>
                <a:lnTo>
                  <a:pt x="11106174" y="5869553"/>
                </a:lnTo>
                <a:cubicBezTo>
                  <a:pt x="11463837" y="5859889"/>
                  <a:pt x="12237326" y="5912260"/>
                  <a:pt x="12264257" y="5868507"/>
                </a:cubicBezTo>
                <a:cubicBezTo>
                  <a:pt x="12302700" y="5662987"/>
                  <a:pt x="12276557" y="4364873"/>
                  <a:pt x="12289901" y="2579572"/>
                </a:cubicBezTo>
                <a:cubicBezTo>
                  <a:pt x="12338262" y="1498304"/>
                  <a:pt x="12330432" y="544926"/>
                  <a:pt x="12280552" y="123500"/>
                </a:cubicBezTo>
                <a:cubicBezTo>
                  <a:pt x="12274271" y="70433"/>
                  <a:pt x="12155521" y="85194"/>
                  <a:pt x="11824723" y="76222"/>
                </a:cubicBezTo>
                <a:cubicBezTo>
                  <a:pt x="11493925" y="67250"/>
                  <a:pt x="10495817" y="85585"/>
                  <a:pt x="10295765" y="69666"/>
                </a:cubicBezTo>
                <a:lnTo>
                  <a:pt x="7778825" y="23097"/>
                </a:lnTo>
                <a:lnTo>
                  <a:pt x="226168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3"/>
          <p:cNvSpPr txBox="1"/>
          <p:nvPr>
            <p:ph idx="1" type="body"/>
          </p:nvPr>
        </p:nvSpPr>
        <p:spPr>
          <a:xfrm>
            <a:off x="1002323" y="738554"/>
            <a:ext cx="5241221" cy="52250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75085"/>
              <a:buFont typeface="Arial"/>
              <a:buNone/>
            </a:pPr>
            <a:r>
              <a:rPr lang="sk-SK" sz="3500"/>
              <a:t>AFTER I’D GOT MARRIED, WE SETTLED IN UNITED STATES. </a:t>
            </a:r>
            <a:r>
              <a:rPr i="1" lang="sk-SK" sz="3500"/>
              <a:t>THE JUNGLE BOOK, </a:t>
            </a:r>
            <a:r>
              <a:rPr lang="sk-SK" sz="3500"/>
              <a:t>(1894)</a:t>
            </a:r>
            <a:r>
              <a:rPr i="1" lang="sk-SK" sz="3500"/>
              <a:t> </a:t>
            </a:r>
            <a:r>
              <a:rPr lang="sk-SK" sz="3500"/>
              <a:t>STORIES ABOUT MOWGLI AND ANIMALS CAME TO LIFE THERE. I RETURNED TO ENGLAND IN 1896 AND PUBLISHED </a:t>
            </a:r>
            <a:r>
              <a:rPr i="1" lang="sk-SK" sz="3500"/>
              <a:t>CAPTAINS</a:t>
            </a:r>
            <a:r>
              <a:rPr i="1" lang="sk-SK" sz="3600"/>
              <a:t> COURAGEOUS </a:t>
            </a:r>
            <a:r>
              <a:rPr lang="sk-SK" sz="3600"/>
              <a:t>(1896), </a:t>
            </a:r>
            <a:r>
              <a:rPr i="1" lang="sk-SK" sz="3600"/>
              <a:t>KIM</a:t>
            </a:r>
            <a:r>
              <a:rPr lang="sk-SK" sz="3600"/>
              <a:t> (1901) WHICH WAS A DETAILED STORY OF AN ORPHAN LIVING ON THE STREETS OF INDIA.</a:t>
            </a:r>
            <a:r>
              <a:rPr lang="sk-SK"/>
              <a:t> </a:t>
            </a:r>
            <a:r>
              <a:rPr lang="sk-SK" sz="3600"/>
              <a:t>IN 1907 I WAS AWARDED A NOBEL PRIZE FOR LITERATURE. </a:t>
            </a:r>
            <a:endParaRPr/>
          </a:p>
        </p:txBody>
      </p:sp>
      <p:sp>
        <p:nvSpPr>
          <p:cNvPr id="83" name="Google Shape;83;p3"/>
          <p:cNvSpPr/>
          <p:nvPr/>
        </p:nvSpPr>
        <p:spPr>
          <a:xfrm rot="-5400000">
            <a:off x="806735" y="-157114"/>
            <a:ext cx="6053827" cy="6948641"/>
          </a:xfrm>
          <a:custGeom>
            <a:rect b="b" l="l" r="r" t="t"/>
            <a:pathLst>
              <a:path extrusionOk="0" h="6178324" w="12322347">
                <a:moveTo>
                  <a:pt x="2261685" y="0"/>
                </a:moveTo>
                <a:lnTo>
                  <a:pt x="816102" y="10760"/>
                </a:lnTo>
                <a:lnTo>
                  <a:pt x="36453" y="15958"/>
                </a:lnTo>
                <a:cubicBezTo>
                  <a:pt x="36453" y="288746"/>
                  <a:pt x="36452" y="519284"/>
                  <a:pt x="36452" y="792072"/>
                </a:cubicBezTo>
                <a:cubicBezTo>
                  <a:pt x="37984" y="902748"/>
                  <a:pt x="15764" y="1206214"/>
                  <a:pt x="17296" y="1316890"/>
                </a:cubicBezTo>
                <a:cubicBezTo>
                  <a:pt x="32125" y="1752674"/>
                  <a:pt x="-17301" y="3705146"/>
                  <a:pt x="6679" y="4542095"/>
                </a:cubicBezTo>
                <a:cubicBezTo>
                  <a:pt x="46570" y="5225386"/>
                  <a:pt x="-51265" y="5916324"/>
                  <a:pt x="89932" y="5888744"/>
                </a:cubicBezTo>
                <a:cubicBezTo>
                  <a:pt x="879263" y="5903089"/>
                  <a:pt x="1955065" y="5877266"/>
                  <a:pt x="2768884" y="5876885"/>
                </a:cubicBezTo>
                <a:lnTo>
                  <a:pt x="4422579" y="5855502"/>
                </a:lnTo>
                <a:lnTo>
                  <a:pt x="5393880" y="5871365"/>
                </a:lnTo>
                <a:cubicBezTo>
                  <a:pt x="5664089" y="6007274"/>
                  <a:pt x="5704024" y="6065354"/>
                  <a:pt x="5877638" y="6178324"/>
                </a:cubicBezTo>
                <a:cubicBezTo>
                  <a:pt x="5954187" y="6102215"/>
                  <a:pt x="6049125" y="5996227"/>
                  <a:pt x="6150141" y="5855596"/>
                </a:cubicBezTo>
                <a:cubicBezTo>
                  <a:pt x="6237130" y="5852856"/>
                  <a:pt x="8916121" y="5865726"/>
                  <a:pt x="9277333" y="5858811"/>
                </a:cubicBezTo>
                <a:lnTo>
                  <a:pt x="10186235" y="5861686"/>
                </a:lnTo>
                <a:lnTo>
                  <a:pt x="11106174" y="5869553"/>
                </a:lnTo>
                <a:cubicBezTo>
                  <a:pt x="11463837" y="5859889"/>
                  <a:pt x="12237326" y="5912260"/>
                  <a:pt x="12264257" y="5868507"/>
                </a:cubicBezTo>
                <a:cubicBezTo>
                  <a:pt x="12302700" y="5662987"/>
                  <a:pt x="12276557" y="4364873"/>
                  <a:pt x="12289901" y="2579572"/>
                </a:cubicBezTo>
                <a:cubicBezTo>
                  <a:pt x="12338262" y="1498304"/>
                  <a:pt x="12330432" y="544926"/>
                  <a:pt x="12280552" y="123500"/>
                </a:cubicBezTo>
                <a:cubicBezTo>
                  <a:pt x="12274271" y="70433"/>
                  <a:pt x="12155521" y="85194"/>
                  <a:pt x="11824723" y="76222"/>
                </a:cubicBezTo>
                <a:cubicBezTo>
                  <a:pt x="11493925" y="67250"/>
                  <a:pt x="10495817" y="85585"/>
                  <a:pt x="10295765" y="69666"/>
                </a:cubicBezTo>
                <a:lnTo>
                  <a:pt x="7778825" y="23097"/>
                </a:lnTo>
                <a:lnTo>
                  <a:pt x="2261685" y="0"/>
                </a:lnTo>
                <a:close/>
              </a:path>
            </a:pathLst>
          </a:custGeom>
          <a:noFill/>
          <a:ln cap="flat" cmpd="sng" w="1905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" name="Google Shape;8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89724" y="1005950"/>
            <a:ext cx="4147799" cy="505535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85" name="Google Shape;85;p3"/>
          <p:cNvSpPr txBox="1"/>
          <p:nvPr/>
        </p:nvSpPr>
        <p:spPr>
          <a:xfrm>
            <a:off x="10968750" y="144875"/>
            <a:ext cx="957600" cy="62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sk-SK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"/>
          <p:cNvSpPr/>
          <p:nvPr/>
        </p:nvSpPr>
        <p:spPr>
          <a:xfrm>
            <a:off x="1152525" y="261050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4"/>
          <p:cNvSpPr txBox="1"/>
          <p:nvPr>
            <p:ph type="title"/>
          </p:nvPr>
        </p:nvSpPr>
        <p:spPr>
          <a:xfrm>
            <a:off x="774701" y="703943"/>
            <a:ext cx="2930608" cy="28593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92" name="Google Shape;92;p4"/>
          <p:cNvSpPr/>
          <p:nvPr/>
        </p:nvSpPr>
        <p:spPr>
          <a:xfrm flipH="1" rot="10588960">
            <a:off x="4301243" y="485253"/>
            <a:ext cx="7484832" cy="5844251"/>
          </a:xfrm>
          <a:custGeom>
            <a:rect b="b" l="l" r="r" t="t"/>
            <a:pathLst>
              <a:path extrusionOk="0" h="778273" w="823675">
                <a:moveTo>
                  <a:pt x="0" y="732965"/>
                </a:moveTo>
                <a:cubicBezTo>
                  <a:pt x="17853" y="736493"/>
                  <a:pt x="104616" y="733812"/>
                  <a:pt x="166906" y="738136"/>
                </a:cubicBezTo>
                <a:cubicBezTo>
                  <a:pt x="229196" y="742460"/>
                  <a:pt x="303284" y="779530"/>
                  <a:pt x="391312" y="778241"/>
                </a:cubicBezTo>
                <a:cubicBezTo>
                  <a:pt x="479340" y="776952"/>
                  <a:pt x="621884" y="774696"/>
                  <a:pt x="695077" y="730403"/>
                </a:cubicBezTo>
                <a:cubicBezTo>
                  <a:pt x="768270" y="686110"/>
                  <a:pt x="838686" y="590922"/>
                  <a:pt x="820887" y="469955"/>
                </a:cubicBezTo>
                <a:cubicBezTo>
                  <a:pt x="803088" y="348988"/>
                  <a:pt x="795207" y="48292"/>
                  <a:pt x="588282" y="4600"/>
                </a:cubicBezTo>
                <a:cubicBezTo>
                  <a:pt x="492555" y="-2543"/>
                  <a:pt x="66148" y="-39533"/>
                  <a:pt x="31572" y="311368"/>
                </a:cubicBezTo>
                <a:cubicBezTo>
                  <a:pt x="15666" y="420334"/>
                  <a:pt x="51617" y="565074"/>
                  <a:pt x="51617" y="628415"/>
                </a:cubicBezTo>
                <a:cubicBezTo>
                  <a:pt x="52094" y="700138"/>
                  <a:pt x="0" y="732965"/>
                  <a:pt x="0" y="73296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4"/>
          <p:cNvSpPr/>
          <p:nvPr/>
        </p:nvSpPr>
        <p:spPr>
          <a:xfrm flipH="1" rot="10588667">
            <a:off x="4240862" y="539430"/>
            <a:ext cx="7484484" cy="5843743"/>
          </a:xfrm>
          <a:custGeom>
            <a:rect b="b" l="l" r="r" t="t"/>
            <a:pathLst>
              <a:path extrusionOk="0" h="778273" w="823675">
                <a:moveTo>
                  <a:pt x="0" y="732965"/>
                </a:moveTo>
                <a:cubicBezTo>
                  <a:pt x="17853" y="736493"/>
                  <a:pt x="104616" y="733812"/>
                  <a:pt x="166906" y="738136"/>
                </a:cubicBezTo>
                <a:cubicBezTo>
                  <a:pt x="229196" y="742460"/>
                  <a:pt x="303284" y="779530"/>
                  <a:pt x="391312" y="778241"/>
                </a:cubicBezTo>
                <a:cubicBezTo>
                  <a:pt x="479340" y="776952"/>
                  <a:pt x="621884" y="774696"/>
                  <a:pt x="695077" y="730403"/>
                </a:cubicBezTo>
                <a:cubicBezTo>
                  <a:pt x="768270" y="686110"/>
                  <a:pt x="838686" y="590922"/>
                  <a:pt x="820887" y="469955"/>
                </a:cubicBezTo>
                <a:cubicBezTo>
                  <a:pt x="803088" y="348988"/>
                  <a:pt x="795207" y="48292"/>
                  <a:pt x="588282" y="4600"/>
                </a:cubicBezTo>
                <a:cubicBezTo>
                  <a:pt x="492555" y="-2543"/>
                  <a:pt x="66148" y="-39533"/>
                  <a:pt x="31572" y="311368"/>
                </a:cubicBezTo>
                <a:cubicBezTo>
                  <a:pt x="15666" y="420334"/>
                  <a:pt x="51617" y="565074"/>
                  <a:pt x="51617" y="628415"/>
                </a:cubicBezTo>
                <a:cubicBezTo>
                  <a:pt x="52094" y="700138"/>
                  <a:pt x="0" y="732965"/>
                  <a:pt x="0" y="732965"/>
                </a:cubicBezTo>
                <a:close/>
              </a:path>
            </a:pathLst>
          </a:custGeom>
          <a:noFill/>
          <a:ln cap="flat" cmpd="sng" w="1905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4"/>
          <p:cNvSpPr txBox="1"/>
          <p:nvPr/>
        </p:nvSpPr>
        <p:spPr>
          <a:xfrm>
            <a:off x="4597575" y="1125175"/>
            <a:ext cx="7300200" cy="4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I WAS A PROLIFIC POET</a:t>
            </a:r>
            <a:r>
              <a:rPr b="1" i="1" lang="sk-SK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.</a:t>
            </a: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YOU SHOULD READ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MY POEMS “IF (1910)”, “MANDALAY (1890)” AND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”THE WHITE MAN’S BURDEN”</a:t>
            </a:r>
            <a:r>
              <a:rPr b="1" i="1" lang="sk-SK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(1899). </a:t>
            </a: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IN THE LATEST 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POEM WHICH CAME OUT TWO YEARS AFTER QUEEN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VICTORIA’s DIAMOND JUBILEE I ENCOURAGED THE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AMERICAN ANNEXATION AND COLONISATION OF THE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b="1" i="1" lang="sk-SK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F</a:t>
            </a: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ILIPINO PEOPLE’S LAND IN THE  PHILIPPINE-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AMERICAN WAR WHICH TOOK PLACE FROM 1899 TO 1902.   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AS A BRITISH POET AND</a:t>
            </a:r>
            <a:r>
              <a:rPr b="0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A WHITE SUPREMACIST,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I UNDERSTOOD IMPERIALISM AS A CIVILISING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MISSION. THE POEM WAS FIRST PUBLISHED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IN THE TIMES OF LONDON AND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THE FOLLOWING DAY </a:t>
            </a:r>
            <a:endParaRPr b="1" i="1" sz="18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sk-SK" sz="18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          IN THE NEW YORK SUN. </a:t>
            </a:r>
            <a:endParaRPr b="0" i="1" sz="18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95" name="Google Shape;95;p4"/>
          <p:cNvPicPr preferRelativeResize="0"/>
          <p:nvPr/>
        </p:nvPicPr>
        <p:blipFill rotWithShape="1">
          <a:blip r:embed="rId3">
            <a:alphaModFix/>
          </a:blip>
          <a:srcRect b="590" l="7208" r="16268" t="896"/>
          <a:stretch/>
        </p:blipFill>
        <p:spPr>
          <a:xfrm>
            <a:off x="185100" y="0"/>
            <a:ext cx="3589199" cy="675589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4"/>
          <p:cNvSpPr txBox="1"/>
          <p:nvPr/>
        </p:nvSpPr>
        <p:spPr>
          <a:xfrm>
            <a:off x="11274575" y="5931025"/>
            <a:ext cx="675900" cy="7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sk-SK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"/>
          <p:cNvSpPr/>
          <p:nvPr/>
        </p:nvSpPr>
        <p:spPr>
          <a:xfrm rot="-10307552">
            <a:off x="399987" y="694217"/>
            <a:ext cx="3909320" cy="5385644"/>
          </a:xfrm>
          <a:custGeom>
            <a:rect b="b" l="l" r="r" t="t"/>
            <a:pathLst>
              <a:path extrusionOk="0" h="1340228" w="837674">
                <a:moveTo>
                  <a:pt x="9264" y="561059"/>
                </a:moveTo>
                <a:cubicBezTo>
                  <a:pt x="-23312" y="593730"/>
                  <a:pt x="36711" y="472787"/>
                  <a:pt x="85739" y="432578"/>
                </a:cubicBezTo>
                <a:cubicBezTo>
                  <a:pt x="80658" y="362847"/>
                  <a:pt x="93907" y="211126"/>
                  <a:pt x="142573" y="139038"/>
                </a:cubicBezTo>
                <a:cubicBezTo>
                  <a:pt x="191239" y="66950"/>
                  <a:pt x="281501" y="-2050"/>
                  <a:pt x="377737" y="47"/>
                </a:cubicBezTo>
                <a:cubicBezTo>
                  <a:pt x="473973" y="2144"/>
                  <a:pt x="643337" y="-5742"/>
                  <a:pt x="719990" y="151621"/>
                </a:cubicBezTo>
                <a:cubicBezTo>
                  <a:pt x="796643" y="308984"/>
                  <a:pt x="838651" y="763286"/>
                  <a:pt x="837657" y="944227"/>
                </a:cubicBezTo>
                <a:cubicBezTo>
                  <a:pt x="836663" y="1125168"/>
                  <a:pt x="788745" y="1171968"/>
                  <a:pt x="714028" y="1237268"/>
                </a:cubicBezTo>
                <a:cubicBezTo>
                  <a:pt x="639311" y="1302568"/>
                  <a:pt x="476531" y="1355861"/>
                  <a:pt x="389356" y="1336027"/>
                </a:cubicBezTo>
                <a:cubicBezTo>
                  <a:pt x="302181" y="1316193"/>
                  <a:pt x="230371" y="1224871"/>
                  <a:pt x="190979" y="1118265"/>
                </a:cubicBezTo>
                <a:cubicBezTo>
                  <a:pt x="91511" y="819657"/>
                  <a:pt x="131486" y="610119"/>
                  <a:pt x="98690" y="554558"/>
                </a:cubicBezTo>
                <a:cubicBezTo>
                  <a:pt x="61556" y="528899"/>
                  <a:pt x="20789" y="549629"/>
                  <a:pt x="9264" y="56105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5"/>
          <p:cNvSpPr txBox="1"/>
          <p:nvPr>
            <p:ph type="ctrTitle"/>
          </p:nvPr>
        </p:nvSpPr>
        <p:spPr>
          <a:xfrm>
            <a:off x="646904" y="746587"/>
            <a:ext cx="3061200" cy="5136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sk-SK" sz="1800"/>
              <a:t>As an eldelry I continued </a:t>
            </a:r>
            <a:br>
              <a:rPr lang="sk-SK" sz="1800"/>
            </a:br>
            <a:r>
              <a:rPr lang="sk-SK" sz="1800"/>
              <a:t>to write but with much less success than before. MY work was criticised for my British Imperialist values and often racist portrayal of characters. After I died of a brain haemorrhage in 1936,at the age of 70, the criticism continued.</a:t>
            </a:r>
            <a:br>
              <a:rPr lang="sk-SK" sz="1800"/>
            </a:br>
            <a:r>
              <a:rPr lang="sk-SK" sz="1800"/>
              <a:t>As the European colonial empires began to fall apart in the mid 20th Century, I heard my literary work became fast outdated. </a:t>
            </a:r>
            <a:endParaRPr sz="4400"/>
          </a:p>
        </p:txBody>
      </p:sp>
      <p:sp>
        <p:nvSpPr>
          <p:cNvPr id="103" name="Google Shape;103;p5"/>
          <p:cNvSpPr txBox="1"/>
          <p:nvPr/>
        </p:nvSpPr>
        <p:spPr>
          <a:xfrm>
            <a:off x="1178169" y="3130062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5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38536" y="48275"/>
            <a:ext cx="4832077" cy="6857999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106" name="Google Shape;106;p5"/>
          <p:cNvSpPr txBox="1"/>
          <p:nvPr/>
        </p:nvSpPr>
        <p:spPr>
          <a:xfrm>
            <a:off x="11516000" y="5802275"/>
            <a:ext cx="611700" cy="7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sk-SK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E599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3969daf77a_0_12"/>
          <p:cNvSpPr txBox="1"/>
          <p:nvPr>
            <p:ph type="ctrTitle"/>
          </p:nvPr>
        </p:nvSpPr>
        <p:spPr>
          <a:xfrm>
            <a:off x="415600" y="992779"/>
            <a:ext cx="11360700" cy="30237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Times New Roman"/>
              <a:buChar char="●"/>
            </a:pPr>
            <a:r>
              <a:rPr lang="sk-SK" sz="1400">
                <a:latin typeface="Times New Roman"/>
                <a:ea typeface="Times New Roman"/>
                <a:cs typeface="Times New Roman"/>
                <a:sym typeface="Times New Roman"/>
              </a:rPr>
              <a:t>Wikipedia contributors. (2023, August 5). Rudyard Kipling. Wikipedia. </a:t>
            </a:r>
            <a:r>
              <a:rPr lang="sk-SK" sz="14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https://en.wikipedia.org/wiki/Rudyard_Kipling</a:t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Times New Roman"/>
              <a:buChar char="●"/>
            </a:pPr>
            <a:r>
              <a:rPr lang="sk-SK" sz="1400">
                <a:latin typeface="Times New Roman"/>
                <a:ea typeface="Times New Roman"/>
                <a:cs typeface="Times New Roman"/>
                <a:sym typeface="Times New Roman"/>
              </a:rPr>
              <a:t>Wikipedia contributors. (2023, August 5). Rudyard Kipling. Wikipedia.  </a:t>
            </a:r>
            <a:r>
              <a:rPr lang="sk-SK" sz="14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https://commons.wikimedia.org/wiki/File:Rudyard_Kipling_(portrait).jpg#/media/File:Rudyard_Kipling_(portrait).jpg</a:t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Times New Roman"/>
              <a:buChar char="●"/>
            </a:pPr>
            <a:r>
              <a:rPr lang="sk-SK" sz="1400">
                <a:latin typeface="Times New Roman"/>
                <a:ea typeface="Times New Roman"/>
                <a:cs typeface="Times New Roman"/>
                <a:sym typeface="Times New Roman"/>
              </a:rPr>
              <a:t>Wikipedia contributors (2025, February 24). Rudyard Kipling. Wikipedia. </a:t>
            </a:r>
            <a:r>
              <a:rPr lang="sk-SK" sz="14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https://commons.wikimedia.org/wiki/File:Rudyard_Kipling_three_quarter_length_portrait_(cropped).jpg#/media/File:Rudyard_Kipling_three_quarter_length_portrait_(cropped).jpg</a:t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Times New Roman"/>
              <a:buChar char="●"/>
            </a:pPr>
            <a:r>
              <a:rPr lang="sk-SK" sz="1400">
                <a:latin typeface="Times New Roman"/>
                <a:ea typeface="Times New Roman"/>
                <a:cs typeface="Times New Roman"/>
                <a:sym typeface="Times New Roman"/>
              </a:rPr>
              <a:t>Wikipedia contributors (2025, February 24). Rudyard Kipling. Wikipedia. </a:t>
            </a:r>
            <a:r>
              <a:rPr lang="sk-SK" sz="14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https://commons.wikimedia.org/wiki/File:Collier_1891_rudyard-kipling.jpg#/media/File:Collier_1891_rudyard-kipling.jpg</a:t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Times New Roman"/>
              <a:buChar char="●"/>
            </a:pPr>
            <a:r>
              <a:rPr lang="sk-SK" sz="1400">
                <a:latin typeface="Times New Roman"/>
                <a:ea typeface="Times New Roman"/>
                <a:cs typeface="Times New Roman"/>
                <a:sym typeface="Times New Roman"/>
              </a:rPr>
              <a:t>Wikipedia contributors (2025, February 24). Rudyard Kipling. Wikipedia. </a:t>
            </a:r>
            <a:r>
              <a:rPr lang="sk-SK" sz="14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/>
              </a:rPr>
              <a:t>https://commons.wikimedia.org/wiki/File:Rudyard_Kipling,_by_Elliott_%26_Fry_(cropped).jpg#/media/File:Rudyard_Kipling,_by_Elliott_&amp;_Fry_(cropped).jpg</a:t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2" name="Google Shape;112;g33969daf77a_0_12"/>
          <p:cNvSpPr txBox="1"/>
          <p:nvPr>
            <p:ph idx="1" type="subTitle"/>
          </p:nvPr>
        </p:nvSpPr>
        <p:spPr>
          <a:xfrm>
            <a:off x="555975" y="1480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sk-SK"/>
              <a:t>Picture Sources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2023-05-21T12:43:39Z</dcterms:created>
  <dc:creator>Boris Humený</dc:creator>
</cp:coreProperties>
</file>